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966"/>
    <a:srgbClr val="A55E2D"/>
    <a:srgbClr val="A05A2C"/>
    <a:srgbClr val="AA0000"/>
    <a:srgbClr val="DB8067"/>
    <a:srgbClr val="BA4A2C"/>
    <a:srgbClr val="374E6C"/>
    <a:srgbClr val="5D5D5D"/>
    <a:srgbClr val="A54227"/>
    <a:srgbClr val="D38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848-FF89-4C56-A8A5-07920EC3B5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E788-6CCC-4A63-9F2D-97B97D0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848-FF89-4C56-A8A5-07920EC3B5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E788-6CCC-4A63-9F2D-97B97D0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2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848-FF89-4C56-A8A5-07920EC3B5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E788-6CCC-4A63-9F2D-97B97D0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5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848-FF89-4C56-A8A5-07920EC3B5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E788-6CCC-4A63-9F2D-97B97D0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9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848-FF89-4C56-A8A5-07920EC3B5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E788-6CCC-4A63-9F2D-97B97D0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4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848-FF89-4C56-A8A5-07920EC3B5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E788-6CCC-4A63-9F2D-97B97D0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2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848-FF89-4C56-A8A5-07920EC3B5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E788-6CCC-4A63-9F2D-97B97D0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0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848-FF89-4C56-A8A5-07920EC3B5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E788-6CCC-4A63-9F2D-97B97D0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7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848-FF89-4C56-A8A5-07920EC3B5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E788-6CCC-4A63-9F2D-97B97D0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848-FF89-4C56-A8A5-07920EC3B5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E788-6CCC-4A63-9F2D-97B97D0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3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F848-FF89-4C56-A8A5-07920EC3B5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E788-6CCC-4A63-9F2D-97B97D0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6F848-FF89-4C56-A8A5-07920EC3B5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7E788-6CCC-4A63-9F2D-97B97D01A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4" t="8122" r="16666" b="12873"/>
          <a:stretch/>
        </p:blipFill>
        <p:spPr>
          <a:xfrm>
            <a:off x="0" y="0"/>
            <a:ext cx="9171695" cy="6858000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3108607" y="139922"/>
            <a:ext cx="2008901" cy="6602585"/>
            <a:chOff x="3616607" y="117526"/>
            <a:chExt cx="2008901" cy="660258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grpSp>
          <p:nvGrpSpPr>
            <p:cNvPr id="74" name="Group 73"/>
            <p:cNvGrpSpPr/>
            <p:nvPr/>
          </p:nvGrpSpPr>
          <p:grpSpPr>
            <a:xfrm flipH="1">
              <a:off x="4663790" y="5634557"/>
              <a:ext cx="961718" cy="948792"/>
              <a:chOff x="3729719" y="5765800"/>
              <a:chExt cx="1063536" cy="1049241"/>
            </a:xfrm>
          </p:grpSpPr>
          <p:sp>
            <p:nvSpPr>
              <p:cNvPr id="75" name="Oval 68"/>
              <p:cNvSpPr/>
              <p:nvPr/>
            </p:nvSpPr>
            <p:spPr>
              <a:xfrm>
                <a:off x="3741662" y="5765800"/>
                <a:ext cx="1051593" cy="1049241"/>
              </a:xfrm>
              <a:custGeom>
                <a:avLst/>
                <a:gdLst>
                  <a:gd name="connsiteX0" fmla="*/ 0 w 987972"/>
                  <a:gd name="connsiteY0" fmla="*/ 283779 h 567558"/>
                  <a:gd name="connsiteX1" fmla="*/ 493986 w 987972"/>
                  <a:gd name="connsiteY1" fmla="*/ 0 h 567558"/>
                  <a:gd name="connsiteX2" fmla="*/ 987972 w 987972"/>
                  <a:gd name="connsiteY2" fmla="*/ 283779 h 567558"/>
                  <a:gd name="connsiteX3" fmla="*/ 493986 w 987972"/>
                  <a:gd name="connsiteY3" fmla="*/ 567558 h 567558"/>
                  <a:gd name="connsiteX4" fmla="*/ 0 w 987972"/>
                  <a:gd name="connsiteY4" fmla="*/ 283779 h 567558"/>
                  <a:gd name="connsiteX0" fmla="*/ 0 w 1051035"/>
                  <a:gd name="connsiteY0" fmla="*/ 707700 h 763756"/>
                  <a:gd name="connsiteX1" fmla="*/ 557049 w 1051035"/>
                  <a:gd name="connsiteY1" fmla="*/ 14018 h 763756"/>
                  <a:gd name="connsiteX2" fmla="*/ 1051035 w 1051035"/>
                  <a:gd name="connsiteY2" fmla="*/ 297797 h 763756"/>
                  <a:gd name="connsiteX3" fmla="*/ 557049 w 1051035"/>
                  <a:gd name="connsiteY3" fmla="*/ 581576 h 763756"/>
                  <a:gd name="connsiteX4" fmla="*/ 0 w 1051035"/>
                  <a:gd name="connsiteY4" fmla="*/ 707700 h 763756"/>
                  <a:gd name="connsiteX0" fmla="*/ 558 w 1051593"/>
                  <a:gd name="connsiteY0" fmla="*/ 707700 h 788536"/>
                  <a:gd name="connsiteX1" fmla="*/ 557607 w 1051593"/>
                  <a:gd name="connsiteY1" fmla="*/ 14018 h 788536"/>
                  <a:gd name="connsiteX2" fmla="*/ 1051593 w 1051593"/>
                  <a:gd name="connsiteY2" fmla="*/ 297797 h 788536"/>
                  <a:gd name="connsiteX3" fmla="*/ 662711 w 1051593"/>
                  <a:gd name="connsiteY3" fmla="*/ 728721 h 788536"/>
                  <a:gd name="connsiteX4" fmla="*/ 558 w 1051593"/>
                  <a:gd name="connsiteY4" fmla="*/ 707700 h 788536"/>
                  <a:gd name="connsiteX0" fmla="*/ 558 w 1051593"/>
                  <a:gd name="connsiteY0" fmla="*/ 757604 h 851831"/>
                  <a:gd name="connsiteX1" fmla="*/ 557607 w 1051593"/>
                  <a:gd name="connsiteY1" fmla="*/ 63922 h 851831"/>
                  <a:gd name="connsiteX2" fmla="*/ 1051593 w 1051593"/>
                  <a:gd name="connsiteY2" fmla="*/ 137494 h 851831"/>
                  <a:gd name="connsiteX3" fmla="*/ 662711 w 1051593"/>
                  <a:gd name="connsiteY3" fmla="*/ 778625 h 851831"/>
                  <a:gd name="connsiteX4" fmla="*/ 558 w 1051593"/>
                  <a:gd name="connsiteY4" fmla="*/ 757604 h 851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1593" h="851831">
                    <a:moveTo>
                      <a:pt x="558" y="757604"/>
                    </a:moveTo>
                    <a:cubicBezTo>
                      <a:pt x="-16959" y="638487"/>
                      <a:pt x="382435" y="167274"/>
                      <a:pt x="557607" y="63922"/>
                    </a:cubicBezTo>
                    <a:cubicBezTo>
                      <a:pt x="732779" y="-39430"/>
                      <a:pt x="1051593" y="-19233"/>
                      <a:pt x="1051593" y="137494"/>
                    </a:cubicBezTo>
                    <a:cubicBezTo>
                      <a:pt x="1051593" y="294221"/>
                      <a:pt x="837883" y="675273"/>
                      <a:pt x="662711" y="778625"/>
                    </a:cubicBezTo>
                    <a:cubicBezTo>
                      <a:pt x="487539" y="881977"/>
                      <a:pt x="18075" y="876721"/>
                      <a:pt x="558" y="75760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68"/>
              <p:cNvSpPr/>
              <p:nvPr/>
            </p:nvSpPr>
            <p:spPr>
              <a:xfrm>
                <a:off x="3729719" y="5879169"/>
                <a:ext cx="1051593" cy="851831"/>
              </a:xfrm>
              <a:custGeom>
                <a:avLst/>
                <a:gdLst>
                  <a:gd name="connsiteX0" fmla="*/ 0 w 987972"/>
                  <a:gd name="connsiteY0" fmla="*/ 283779 h 567558"/>
                  <a:gd name="connsiteX1" fmla="*/ 493986 w 987972"/>
                  <a:gd name="connsiteY1" fmla="*/ 0 h 567558"/>
                  <a:gd name="connsiteX2" fmla="*/ 987972 w 987972"/>
                  <a:gd name="connsiteY2" fmla="*/ 283779 h 567558"/>
                  <a:gd name="connsiteX3" fmla="*/ 493986 w 987972"/>
                  <a:gd name="connsiteY3" fmla="*/ 567558 h 567558"/>
                  <a:gd name="connsiteX4" fmla="*/ 0 w 987972"/>
                  <a:gd name="connsiteY4" fmla="*/ 283779 h 567558"/>
                  <a:gd name="connsiteX0" fmla="*/ 0 w 1051035"/>
                  <a:gd name="connsiteY0" fmla="*/ 707700 h 763756"/>
                  <a:gd name="connsiteX1" fmla="*/ 557049 w 1051035"/>
                  <a:gd name="connsiteY1" fmla="*/ 14018 h 763756"/>
                  <a:gd name="connsiteX2" fmla="*/ 1051035 w 1051035"/>
                  <a:gd name="connsiteY2" fmla="*/ 297797 h 763756"/>
                  <a:gd name="connsiteX3" fmla="*/ 557049 w 1051035"/>
                  <a:gd name="connsiteY3" fmla="*/ 581576 h 763756"/>
                  <a:gd name="connsiteX4" fmla="*/ 0 w 1051035"/>
                  <a:gd name="connsiteY4" fmla="*/ 707700 h 763756"/>
                  <a:gd name="connsiteX0" fmla="*/ 558 w 1051593"/>
                  <a:gd name="connsiteY0" fmla="*/ 707700 h 788536"/>
                  <a:gd name="connsiteX1" fmla="*/ 557607 w 1051593"/>
                  <a:gd name="connsiteY1" fmla="*/ 14018 h 788536"/>
                  <a:gd name="connsiteX2" fmla="*/ 1051593 w 1051593"/>
                  <a:gd name="connsiteY2" fmla="*/ 297797 h 788536"/>
                  <a:gd name="connsiteX3" fmla="*/ 662711 w 1051593"/>
                  <a:gd name="connsiteY3" fmla="*/ 728721 h 788536"/>
                  <a:gd name="connsiteX4" fmla="*/ 558 w 1051593"/>
                  <a:gd name="connsiteY4" fmla="*/ 707700 h 788536"/>
                  <a:gd name="connsiteX0" fmla="*/ 558 w 1051593"/>
                  <a:gd name="connsiteY0" fmla="*/ 757604 h 851831"/>
                  <a:gd name="connsiteX1" fmla="*/ 557607 w 1051593"/>
                  <a:gd name="connsiteY1" fmla="*/ 63922 h 851831"/>
                  <a:gd name="connsiteX2" fmla="*/ 1051593 w 1051593"/>
                  <a:gd name="connsiteY2" fmla="*/ 137494 h 851831"/>
                  <a:gd name="connsiteX3" fmla="*/ 662711 w 1051593"/>
                  <a:gd name="connsiteY3" fmla="*/ 778625 h 851831"/>
                  <a:gd name="connsiteX4" fmla="*/ 558 w 1051593"/>
                  <a:gd name="connsiteY4" fmla="*/ 757604 h 851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1593" h="851831">
                    <a:moveTo>
                      <a:pt x="558" y="757604"/>
                    </a:moveTo>
                    <a:cubicBezTo>
                      <a:pt x="-16959" y="638487"/>
                      <a:pt x="382435" y="167274"/>
                      <a:pt x="557607" y="63922"/>
                    </a:cubicBezTo>
                    <a:cubicBezTo>
                      <a:pt x="732779" y="-39430"/>
                      <a:pt x="1051593" y="-19233"/>
                      <a:pt x="1051593" y="137494"/>
                    </a:cubicBezTo>
                    <a:cubicBezTo>
                      <a:pt x="1051593" y="294221"/>
                      <a:pt x="837883" y="675273"/>
                      <a:pt x="662711" y="778625"/>
                    </a:cubicBezTo>
                    <a:cubicBezTo>
                      <a:pt x="487539" y="881977"/>
                      <a:pt x="18075" y="876721"/>
                      <a:pt x="558" y="757604"/>
                    </a:cubicBezTo>
                    <a:close/>
                  </a:path>
                </a:pathLst>
              </a:custGeom>
              <a:solidFill>
                <a:srgbClr val="5D5D5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3825941" y="5765800"/>
              <a:ext cx="967313" cy="954311"/>
              <a:chOff x="3729719" y="5765800"/>
              <a:chExt cx="1063536" cy="1049241"/>
            </a:xfrm>
          </p:grpSpPr>
          <p:sp>
            <p:nvSpPr>
              <p:cNvPr id="71" name="Oval 68"/>
              <p:cNvSpPr/>
              <p:nvPr/>
            </p:nvSpPr>
            <p:spPr>
              <a:xfrm>
                <a:off x="3741662" y="5765800"/>
                <a:ext cx="1051593" cy="1049241"/>
              </a:xfrm>
              <a:custGeom>
                <a:avLst/>
                <a:gdLst>
                  <a:gd name="connsiteX0" fmla="*/ 0 w 987972"/>
                  <a:gd name="connsiteY0" fmla="*/ 283779 h 567558"/>
                  <a:gd name="connsiteX1" fmla="*/ 493986 w 987972"/>
                  <a:gd name="connsiteY1" fmla="*/ 0 h 567558"/>
                  <a:gd name="connsiteX2" fmla="*/ 987972 w 987972"/>
                  <a:gd name="connsiteY2" fmla="*/ 283779 h 567558"/>
                  <a:gd name="connsiteX3" fmla="*/ 493986 w 987972"/>
                  <a:gd name="connsiteY3" fmla="*/ 567558 h 567558"/>
                  <a:gd name="connsiteX4" fmla="*/ 0 w 987972"/>
                  <a:gd name="connsiteY4" fmla="*/ 283779 h 567558"/>
                  <a:gd name="connsiteX0" fmla="*/ 0 w 1051035"/>
                  <a:gd name="connsiteY0" fmla="*/ 707700 h 763756"/>
                  <a:gd name="connsiteX1" fmla="*/ 557049 w 1051035"/>
                  <a:gd name="connsiteY1" fmla="*/ 14018 h 763756"/>
                  <a:gd name="connsiteX2" fmla="*/ 1051035 w 1051035"/>
                  <a:gd name="connsiteY2" fmla="*/ 297797 h 763756"/>
                  <a:gd name="connsiteX3" fmla="*/ 557049 w 1051035"/>
                  <a:gd name="connsiteY3" fmla="*/ 581576 h 763756"/>
                  <a:gd name="connsiteX4" fmla="*/ 0 w 1051035"/>
                  <a:gd name="connsiteY4" fmla="*/ 707700 h 763756"/>
                  <a:gd name="connsiteX0" fmla="*/ 558 w 1051593"/>
                  <a:gd name="connsiteY0" fmla="*/ 707700 h 788536"/>
                  <a:gd name="connsiteX1" fmla="*/ 557607 w 1051593"/>
                  <a:gd name="connsiteY1" fmla="*/ 14018 h 788536"/>
                  <a:gd name="connsiteX2" fmla="*/ 1051593 w 1051593"/>
                  <a:gd name="connsiteY2" fmla="*/ 297797 h 788536"/>
                  <a:gd name="connsiteX3" fmla="*/ 662711 w 1051593"/>
                  <a:gd name="connsiteY3" fmla="*/ 728721 h 788536"/>
                  <a:gd name="connsiteX4" fmla="*/ 558 w 1051593"/>
                  <a:gd name="connsiteY4" fmla="*/ 707700 h 788536"/>
                  <a:gd name="connsiteX0" fmla="*/ 558 w 1051593"/>
                  <a:gd name="connsiteY0" fmla="*/ 757604 h 851831"/>
                  <a:gd name="connsiteX1" fmla="*/ 557607 w 1051593"/>
                  <a:gd name="connsiteY1" fmla="*/ 63922 h 851831"/>
                  <a:gd name="connsiteX2" fmla="*/ 1051593 w 1051593"/>
                  <a:gd name="connsiteY2" fmla="*/ 137494 h 851831"/>
                  <a:gd name="connsiteX3" fmla="*/ 662711 w 1051593"/>
                  <a:gd name="connsiteY3" fmla="*/ 778625 h 851831"/>
                  <a:gd name="connsiteX4" fmla="*/ 558 w 1051593"/>
                  <a:gd name="connsiteY4" fmla="*/ 757604 h 851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1593" h="851831">
                    <a:moveTo>
                      <a:pt x="558" y="757604"/>
                    </a:moveTo>
                    <a:cubicBezTo>
                      <a:pt x="-16959" y="638487"/>
                      <a:pt x="382435" y="167274"/>
                      <a:pt x="557607" y="63922"/>
                    </a:cubicBezTo>
                    <a:cubicBezTo>
                      <a:pt x="732779" y="-39430"/>
                      <a:pt x="1051593" y="-19233"/>
                      <a:pt x="1051593" y="137494"/>
                    </a:cubicBezTo>
                    <a:cubicBezTo>
                      <a:pt x="1051593" y="294221"/>
                      <a:pt x="837883" y="675273"/>
                      <a:pt x="662711" y="778625"/>
                    </a:cubicBezTo>
                    <a:cubicBezTo>
                      <a:pt x="487539" y="881977"/>
                      <a:pt x="18075" y="876721"/>
                      <a:pt x="558" y="75760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729719" y="5879169"/>
                <a:ext cx="1051593" cy="851831"/>
              </a:xfrm>
              <a:custGeom>
                <a:avLst/>
                <a:gdLst>
                  <a:gd name="connsiteX0" fmla="*/ 0 w 987972"/>
                  <a:gd name="connsiteY0" fmla="*/ 283779 h 567558"/>
                  <a:gd name="connsiteX1" fmla="*/ 493986 w 987972"/>
                  <a:gd name="connsiteY1" fmla="*/ 0 h 567558"/>
                  <a:gd name="connsiteX2" fmla="*/ 987972 w 987972"/>
                  <a:gd name="connsiteY2" fmla="*/ 283779 h 567558"/>
                  <a:gd name="connsiteX3" fmla="*/ 493986 w 987972"/>
                  <a:gd name="connsiteY3" fmla="*/ 567558 h 567558"/>
                  <a:gd name="connsiteX4" fmla="*/ 0 w 987972"/>
                  <a:gd name="connsiteY4" fmla="*/ 283779 h 567558"/>
                  <a:gd name="connsiteX0" fmla="*/ 0 w 1051035"/>
                  <a:gd name="connsiteY0" fmla="*/ 707700 h 763756"/>
                  <a:gd name="connsiteX1" fmla="*/ 557049 w 1051035"/>
                  <a:gd name="connsiteY1" fmla="*/ 14018 h 763756"/>
                  <a:gd name="connsiteX2" fmla="*/ 1051035 w 1051035"/>
                  <a:gd name="connsiteY2" fmla="*/ 297797 h 763756"/>
                  <a:gd name="connsiteX3" fmla="*/ 557049 w 1051035"/>
                  <a:gd name="connsiteY3" fmla="*/ 581576 h 763756"/>
                  <a:gd name="connsiteX4" fmla="*/ 0 w 1051035"/>
                  <a:gd name="connsiteY4" fmla="*/ 707700 h 763756"/>
                  <a:gd name="connsiteX0" fmla="*/ 558 w 1051593"/>
                  <a:gd name="connsiteY0" fmla="*/ 707700 h 788536"/>
                  <a:gd name="connsiteX1" fmla="*/ 557607 w 1051593"/>
                  <a:gd name="connsiteY1" fmla="*/ 14018 h 788536"/>
                  <a:gd name="connsiteX2" fmla="*/ 1051593 w 1051593"/>
                  <a:gd name="connsiteY2" fmla="*/ 297797 h 788536"/>
                  <a:gd name="connsiteX3" fmla="*/ 662711 w 1051593"/>
                  <a:gd name="connsiteY3" fmla="*/ 728721 h 788536"/>
                  <a:gd name="connsiteX4" fmla="*/ 558 w 1051593"/>
                  <a:gd name="connsiteY4" fmla="*/ 707700 h 788536"/>
                  <a:gd name="connsiteX0" fmla="*/ 558 w 1051593"/>
                  <a:gd name="connsiteY0" fmla="*/ 757604 h 851831"/>
                  <a:gd name="connsiteX1" fmla="*/ 557607 w 1051593"/>
                  <a:gd name="connsiteY1" fmla="*/ 63922 h 851831"/>
                  <a:gd name="connsiteX2" fmla="*/ 1051593 w 1051593"/>
                  <a:gd name="connsiteY2" fmla="*/ 137494 h 851831"/>
                  <a:gd name="connsiteX3" fmla="*/ 662711 w 1051593"/>
                  <a:gd name="connsiteY3" fmla="*/ 778625 h 851831"/>
                  <a:gd name="connsiteX4" fmla="*/ 558 w 1051593"/>
                  <a:gd name="connsiteY4" fmla="*/ 757604 h 851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1593" h="851831">
                    <a:moveTo>
                      <a:pt x="558" y="757604"/>
                    </a:moveTo>
                    <a:cubicBezTo>
                      <a:pt x="-16959" y="638487"/>
                      <a:pt x="382435" y="167274"/>
                      <a:pt x="557607" y="63922"/>
                    </a:cubicBezTo>
                    <a:cubicBezTo>
                      <a:pt x="732779" y="-39430"/>
                      <a:pt x="1051593" y="-19233"/>
                      <a:pt x="1051593" y="137494"/>
                    </a:cubicBezTo>
                    <a:cubicBezTo>
                      <a:pt x="1051593" y="294221"/>
                      <a:pt x="837883" y="675273"/>
                      <a:pt x="662711" y="778625"/>
                    </a:cubicBezTo>
                    <a:cubicBezTo>
                      <a:pt x="487539" y="881977"/>
                      <a:pt x="18075" y="876721"/>
                      <a:pt x="558" y="757604"/>
                    </a:cubicBezTo>
                    <a:close/>
                  </a:path>
                </a:pathLst>
              </a:custGeom>
              <a:solidFill>
                <a:srgbClr val="5D5D5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Freeform 40"/>
            <p:cNvSpPr/>
            <p:nvPr/>
          </p:nvSpPr>
          <p:spPr>
            <a:xfrm rot="20987169">
              <a:off x="3952386" y="544354"/>
              <a:ext cx="1247062" cy="1537591"/>
            </a:xfrm>
            <a:custGeom>
              <a:avLst/>
              <a:gdLst>
                <a:gd name="connsiteX0" fmla="*/ 659838 w 1069427"/>
                <a:gd name="connsiteY0" fmla="*/ 4697 h 1318573"/>
                <a:gd name="connsiteX1" fmla="*/ 1054128 w 1069427"/>
                <a:gd name="connsiteY1" fmla="*/ 631060 h 1318573"/>
                <a:gd name="connsiteX2" fmla="*/ 462616 w 1069427"/>
                <a:gd name="connsiteY2" fmla="*/ 1314153 h 1318573"/>
                <a:gd name="connsiteX3" fmla="*/ 166157 w 1069427"/>
                <a:gd name="connsiteY3" fmla="*/ 819434 h 1318573"/>
                <a:gd name="connsiteX4" fmla="*/ 154356 w 1069427"/>
                <a:gd name="connsiteY4" fmla="*/ 737080 h 1318573"/>
                <a:gd name="connsiteX5" fmla="*/ 132728 w 1069427"/>
                <a:gd name="connsiteY5" fmla="*/ 742482 h 1318573"/>
                <a:gd name="connsiteX6" fmla="*/ 423 w 1069427"/>
                <a:gd name="connsiteY6" fmla="*/ 581253 h 1318573"/>
                <a:gd name="connsiteX7" fmla="*/ 99421 w 1069427"/>
                <a:gd name="connsiteY7" fmla="*/ 364083 h 1318573"/>
                <a:gd name="connsiteX8" fmla="*/ 137955 w 1069427"/>
                <a:gd name="connsiteY8" fmla="*/ 381149 h 1318573"/>
                <a:gd name="connsiteX9" fmla="*/ 160176 w 1069427"/>
                <a:gd name="connsiteY9" fmla="*/ 414014 h 1318573"/>
                <a:gd name="connsiteX10" fmla="*/ 167927 w 1069427"/>
                <a:gd name="connsiteY10" fmla="*/ 383165 h 1318573"/>
                <a:gd name="connsiteX11" fmla="*/ 659838 w 1069427"/>
                <a:gd name="connsiteY11" fmla="*/ 4697 h 13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9427" h="1318573">
                  <a:moveTo>
                    <a:pt x="659838" y="4697"/>
                  </a:moveTo>
                  <a:cubicBezTo>
                    <a:pt x="910412" y="49845"/>
                    <a:pt x="1130237" y="208651"/>
                    <a:pt x="1054128" y="631060"/>
                  </a:cubicBezTo>
                  <a:cubicBezTo>
                    <a:pt x="978019" y="1053469"/>
                    <a:pt x="713191" y="1359301"/>
                    <a:pt x="462616" y="1314153"/>
                  </a:cubicBezTo>
                  <a:cubicBezTo>
                    <a:pt x="306008" y="1285936"/>
                    <a:pt x="208923" y="1047542"/>
                    <a:pt x="166157" y="819434"/>
                  </a:cubicBezTo>
                  <a:lnTo>
                    <a:pt x="154356" y="737080"/>
                  </a:lnTo>
                  <a:lnTo>
                    <a:pt x="132728" y="742482"/>
                  </a:lnTo>
                  <a:cubicBezTo>
                    <a:pt x="78053" y="742482"/>
                    <a:pt x="5974" y="644320"/>
                    <a:pt x="423" y="581253"/>
                  </a:cubicBezTo>
                  <a:cubicBezTo>
                    <a:pt x="-5128" y="518186"/>
                    <a:pt x="44746" y="364083"/>
                    <a:pt x="99421" y="364083"/>
                  </a:cubicBezTo>
                  <a:cubicBezTo>
                    <a:pt x="113090" y="364083"/>
                    <a:pt x="126111" y="370160"/>
                    <a:pt x="137955" y="381149"/>
                  </a:cubicBezTo>
                  <a:lnTo>
                    <a:pt x="160176" y="414014"/>
                  </a:lnTo>
                  <a:lnTo>
                    <a:pt x="167927" y="383165"/>
                  </a:lnTo>
                  <a:cubicBezTo>
                    <a:pt x="237335" y="182112"/>
                    <a:pt x="440586" y="-34808"/>
                    <a:pt x="659838" y="4697"/>
                  </a:cubicBezTo>
                  <a:close/>
                </a:path>
              </a:pathLst>
            </a:custGeom>
            <a:solidFill>
              <a:srgbClr val="A05A2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880843" y="117526"/>
              <a:ext cx="1630250" cy="1185259"/>
              <a:chOff x="3972743" y="536613"/>
              <a:chExt cx="1250486" cy="909155"/>
            </a:xfrm>
          </p:grpSpPr>
          <p:sp>
            <p:nvSpPr>
              <p:cNvPr id="42" name="Freeform 41"/>
              <p:cNvSpPr/>
              <p:nvPr/>
            </p:nvSpPr>
            <p:spPr>
              <a:xfrm flipH="1">
                <a:off x="3972743" y="536613"/>
                <a:ext cx="1250486" cy="909155"/>
              </a:xfrm>
              <a:custGeom>
                <a:avLst/>
                <a:gdLst>
                  <a:gd name="connsiteX0" fmla="*/ 2662605 w 2778887"/>
                  <a:gd name="connsiteY0" fmla="*/ 926730 h 2020365"/>
                  <a:gd name="connsiteX1" fmla="*/ 2674175 w 2778887"/>
                  <a:gd name="connsiteY1" fmla="*/ 942490 h 2020365"/>
                  <a:gd name="connsiteX2" fmla="*/ 2672666 w 2778887"/>
                  <a:gd name="connsiteY2" fmla="*/ 945833 h 2020365"/>
                  <a:gd name="connsiteX3" fmla="*/ 2647112 w 2778887"/>
                  <a:gd name="connsiteY3" fmla="*/ 998575 h 2020365"/>
                  <a:gd name="connsiteX4" fmla="*/ 2656749 w 2778887"/>
                  <a:gd name="connsiteY4" fmla="*/ 946012 h 2020365"/>
                  <a:gd name="connsiteX5" fmla="*/ 326345 w 2778887"/>
                  <a:gd name="connsiteY5" fmla="*/ 761490 h 2020365"/>
                  <a:gd name="connsiteX6" fmla="*/ 328537 w 2778887"/>
                  <a:gd name="connsiteY6" fmla="*/ 764251 h 2020365"/>
                  <a:gd name="connsiteX7" fmla="*/ 327743 w 2778887"/>
                  <a:gd name="connsiteY7" fmla="*/ 765070 h 2020365"/>
                  <a:gd name="connsiteX8" fmla="*/ 1181898 w 2778887"/>
                  <a:gd name="connsiteY8" fmla="*/ 112 h 2020365"/>
                  <a:gd name="connsiteX9" fmla="*/ 1344164 w 2778887"/>
                  <a:gd name="connsiteY9" fmla="*/ 252487 h 2020365"/>
                  <a:gd name="connsiteX10" fmla="*/ 71390 w 2778887"/>
                  <a:gd name="connsiteY10" fmla="*/ 184120 h 2020365"/>
                  <a:gd name="connsiteX11" fmla="*/ 58168 w 2778887"/>
                  <a:gd name="connsiteY11" fmla="*/ 186273 h 2020365"/>
                  <a:gd name="connsiteX12" fmla="*/ 42677 w 2778887"/>
                  <a:gd name="connsiteY12" fmla="*/ 187112 h 2020365"/>
                  <a:gd name="connsiteX13" fmla="*/ 45950 w 2778887"/>
                  <a:gd name="connsiteY13" fmla="*/ 188263 h 2020365"/>
                  <a:gd name="connsiteX14" fmla="*/ 25904 w 2778887"/>
                  <a:gd name="connsiteY14" fmla="*/ 191528 h 2020365"/>
                  <a:gd name="connsiteX15" fmla="*/ 25904 w 2778887"/>
                  <a:gd name="connsiteY15" fmla="*/ 549668 h 2020365"/>
                  <a:gd name="connsiteX16" fmla="*/ 247373 w 2778887"/>
                  <a:gd name="connsiteY16" fmla="*/ 710573 h 2020365"/>
                  <a:gd name="connsiteX17" fmla="*/ 260824 w 2778887"/>
                  <a:gd name="connsiteY17" fmla="*/ 717924 h 2020365"/>
                  <a:gd name="connsiteX18" fmla="*/ 262423 w 2778887"/>
                  <a:gd name="connsiteY18" fmla="*/ 727503 h 2020365"/>
                  <a:gd name="connsiteX19" fmla="*/ 273096 w 2778887"/>
                  <a:gd name="connsiteY19" fmla="*/ 787589 h 2020365"/>
                  <a:gd name="connsiteX20" fmla="*/ 263965 w 2778887"/>
                  <a:gd name="connsiteY20" fmla="*/ 789718 h 2020365"/>
                  <a:gd name="connsiteX21" fmla="*/ 263672 w 2778887"/>
                  <a:gd name="connsiteY21" fmla="*/ 840079 h 2020365"/>
                  <a:gd name="connsiteX22" fmla="*/ 284663 w 2778887"/>
                  <a:gd name="connsiteY22" fmla="*/ 850573 h 2020365"/>
                  <a:gd name="connsiteX23" fmla="*/ 289008 w 2778887"/>
                  <a:gd name="connsiteY23" fmla="*/ 874121 h 2020365"/>
                  <a:gd name="connsiteX24" fmla="*/ 499666 w 2778887"/>
                  <a:gd name="connsiteY24" fmla="*/ 1883308 h 2020365"/>
                  <a:gd name="connsiteX25" fmla="*/ 658240 w 2778887"/>
                  <a:gd name="connsiteY25" fmla="*/ 2020365 h 2020365"/>
                  <a:gd name="connsiteX26" fmla="*/ 709201 w 2778887"/>
                  <a:gd name="connsiteY26" fmla="*/ 1218648 h 2020365"/>
                  <a:gd name="connsiteX27" fmla="*/ 747470 w 2778887"/>
                  <a:gd name="connsiteY27" fmla="*/ 1095307 h 2020365"/>
                  <a:gd name="connsiteX28" fmla="*/ 787719 w 2778887"/>
                  <a:gd name="connsiteY28" fmla="*/ 1120143 h 2020365"/>
                  <a:gd name="connsiteX29" fmla="*/ 1317667 w 2778887"/>
                  <a:gd name="connsiteY29" fmla="*/ 1287783 h 2020365"/>
                  <a:gd name="connsiteX30" fmla="*/ 1855078 w 2778887"/>
                  <a:gd name="connsiteY30" fmla="*/ 1242063 h 2020365"/>
                  <a:gd name="connsiteX31" fmla="*/ 2168568 w 2778887"/>
                  <a:gd name="connsiteY31" fmla="*/ 1158243 h 2020365"/>
                  <a:gd name="connsiteX32" fmla="*/ 2201981 w 2778887"/>
                  <a:gd name="connsiteY32" fmla="*/ 1140026 h 2020365"/>
                  <a:gd name="connsiteX33" fmla="*/ 2215522 w 2778887"/>
                  <a:gd name="connsiteY33" fmla="*/ 1121321 h 2020365"/>
                  <a:gd name="connsiteX34" fmla="*/ 2238012 w 2778887"/>
                  <a:gd name="connsiteY34" fmla="*/ 1170441 h 2020365"/>
                  <a:gd name="connsiteX35" fmla="*/ 2277005 w 2778887"/>
                  <a:gd name="connsiteY35" fmla="*/ 1279573 h 2020365"/>
                  <a:gd name="connsiteX36" fmla="*/ 2286593 w 2778887"/>
                  <a:gd name="connsiteY36" fmla="*/ 1319692 h 2020365"/>
                  <a:gd name="connsiteX37" fmla="*/ 2323659 w 2778887"/>
                  <a:gd name="connsiteY37" fmla="*/ 1452141 h 2020365"/>
                  <a:gd name="connsiteX38" fmla="*/ 2326834 w 2778887"/>
                  <a:gd name="connsiteY38" fmla="*/ 1455938 h 2020365"/>
                  <a:gd name="connsiteX39" fmla="*/ 2341634 w 2778887"/>
                  <a:gd name="connsiteY39" fmla="*/ 1517153 h 2020365"/>
                  <a:gd name="connsiteX40" fmla="*/ 2361539 w 2778887"/>
                  <a:gd name="connsiteY40" fmla="*/ 1875586 h 2020365"/>
                  <a:gd name="connsiteX41" fmla="*/ 2352080 w 2778887"/>
                  <a:gd name="connsiteY41" fmla="*/ 1946804 h 2020365"/>
                  <a:gd name="connsiteX42" fmla="*/ 2351248 w 2778887"/>
                  <a:gd name="connsiteY42" fmla="*/ 1951063 h 2020365"/>
                  <a:gd name="connsiteX43" fmla="*/ 2347149 w 2778887"/>
                  <a:gd name="connsiteY43" fmla="*/ 1975434 h 2020365"/>
                  <a:gd name="connsiteX44" fmla="*/ 2346337 w 2778887"/>
                  <a:gd name="connsiteY44" fmla="*/ 1990050 h 2020365"/>
                  <a:gd name="connsiteX45" fmla="*/ 2342310 w 2778887"/>
                  <a:gd name="connsiteY45" fmla="*/ 2020365 h 2020365"/>
                  <a:gd name="connsiteX46" fmla="*/ 2509952 w 2778887"/>
                  <a:gd name="connsiteY46" fmla="*/ 1898443 h 2020365"/>
                  <a:gd name="connsiteX47" fmla="*/ 2776650 w 2778887"/>
                  <a:gd name="connsiteY47" fmla="*/ 785925 h 2020365"/>
                  <a:gd name="connsiteX48" fmla="*/ 2764982 w 2778887"/>
                  <a:gd name="connsiteY48" fmla="*/ 760344 h 2020365"/>
                  <a:gd name="connsiteX49" fmla="*/ 2749993 w 2778887"/>
                  <a:gd name="connsiteY49" fmla="*/ 785227 h 2020365"/>
                  <a:gd name="connsiteX50" fmla="*/ 2749652 w 2778887"/>
                  <a:gd name="connsiteY50" fmla="*/ 777473 h 2020365"/>
                  <a:gd name="connsiteX51" fmla="*/ 2740246 w 2778887"/>
                  <a:gd name="connsiteY51" fmla="*/ 796345 h 2020365"/>
                  <a:gd name="connsiteX52" fmla="*/ 2732644 w 2778887"/>
                  <a:gd name="connsiteY52" fmla="*/ 817799 h 2020365"/>
                  <a:gd name="connsiteX53" fmla="*/ 2717596 w 2778887"/>
                  <a:gd name="connsiteY53" fmla="*/ 847914 h 2020365"/>
                  <a:gd name="connsiteX54" fmla="*/ 2699892 w 2778887"/>
                  <a:gd name="connsiteY54" fmla="*/ 886061 h 2020365"/>
                  <a:gd name="connsiteX55" fmla="*/ 2699566 w 2778887"/>
                  <a:gd name="connsiteY55" fmla="*/ 891135 h 2020365"/>
                  <a:gd name="connsiteX56" fmla="*/ 2696225 w 2778887"/>
                  <a:gd name="connsiteY56" fmla="*/ 895005 h 2020365"/>
                  <a:gd name="connsiteX57" fmla="*/ 2695764 w 2778887"/>
                  <a:gd name="connsiteY57" fmla="*/ 894954 h 2020365"/>
                  <a:gd name="connsiteX58" fmla="*/ 2690778 w 2778887"/>
                  <a:gd name="connsiteY58" fmla="*/ 905699 h 2020365"/>
                  <a:gd name="connsiteX59" fmla="*/ 2687014 w 2778887"/>
                  <a:gd name="connsiteY59" fmla="*/ 914038 h 2020365"/>
                  <a:gd name="connsiteX60" fmla="*/ 2685313 w 2778887"/>
                  <a:gd name="connsiteY60" fmla="*/ 914707 h 2020365"/>
                  <a:gd name="connsiteX61" fmla="*/ 2679025 w 2778887"/>
                  <a:gd name="connsiteY61" fmla="*/ 903087 h 2020365"/>
                  <a:gd name="connsiteX62" fmla="*/ 2677622 w 2778887"/>
                  <a:gd name="connsiteY62" fmla="*/ 897388 h 2020365"/>
                  <a:gd name="connsiteX63" fmla="*/ 2683783 w 2778887"/>
                  <a:gd name="connsiteY63" fmla="*/ 893635 h 2020365"/>
                  <a:gd name="connsiteX64" fmla="*/ 2695764 w 2778887"/>
                  <a:gd name="connsiteY64" fmla="*/ 894954 h 2020365"/>
                  <a:gd name="connsiteX65" fmla="*/ 2699892 w 2778887"/>
                  <a:gd name="connsiteY65" fmla="*/ 886061 h 2020365"/>
                  <a:gd name="connsiteX66" fmla="*/ 2700451 w 2778887"/>
                  <a:gd name="connsiteY66" fmla="*/ 877366 h 2020365"/>
                  <a:gd name="connsiteX67" fmla="*/ 2639491 w 2778887"/>
                  <a:gd name="connsiteY67" fmla="*/ 671625 h 2020365"/>
                  <a:gd name="connsiteX68" fmla="*/ 2525190 w 2778887"/>
                  <a:gd name="connsiteY68" fmla="*/ 823313 h 2020365"/>
                  <a:gd name="connsiteX69" fmla="*/ 2474366 w 2778887"/>
                  <a:gd name="connsiteY69" fmla="*/ 823313 h 2020365"/>
                  <a:gd name="connsiteX70" fmla="*/ 2489522 w 2778887"/>
                  <a:gd name="connsiteY70" fmla="*/ 800103 h 2020365"/>
                  <a:gd name="connsiteX71" fmla="*/ 2490055 w 2778887"/>
                  <a:gd name="connsiteY71" fmla="*/ 766573 h 2020365"/>
                  <a:gd name="connsiteX72" fmla="*/ 2495490 w 2778887"/>
                  <a:gd name="connsiteY72" fmla="*/ 747787 h 2020365"/>
                  <a:gd name="connsiteX73" fmla="*/ 2357458 w 2778887"/>
                  <a:gd name="connsiteY73" fmla="*/ 439356 h 2020365"/>
                  <a:gd name="connsiteX74" fmla="*/ 2327670 w 2778887"/>
                  <a:gd name="connsiteY74" fmla="*/ 417424 h 2020365"/>
                  <a:gd name="connsiteX75" fmla="*/ 2315164 w 2778887"/>
                  <a:gd name="connsiteY75" fmla="*/ 403726 h 2020365"/>
                  <a:gd name="connsiteX76" fmla="*/ 2151810 w 2778887"/>
                  <a:gd name="connsiteY76" fmla="*/ 293267 h 2020365"/>
                  <a:gd name="connsiteX77" fmla="*/ 2009828 w 2778887"/>
                  <a:gd name="connsiteY77" fmla="*/ 240715 h 2020365"/>
                  <a:gd name="connsiteX78" fmla="*/ 1880644 w 2778887"/>
                  <a:gd name="connsiteY78" fmla="*/ 202908 h 2020365"/>
                  <a:gd name="connsiteX79" fmla="*/ 1735309 w 2778887"/>
                  <a:gd name="connsiteY79" fmla="*/ 155414 h 2020365"/>
                  <a:gd name="connsiteX80" fmla="*/ 1230217 w 2778887"/>
                  <a:gd name="connsiteY80" fmla="*/ 16267 h 2020365"/>
                  <a:gd name="connsiteX81" fmla="*/ 1181898 w 2778887"/>
                  <a:gd name="connsiteY81" fmla="*/ 112 h 202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2778887" h="2020365">
                    <a:moveTo>
                      <a:pt x="2662605" y="926730"/>
                    </a:moveTo>
                    <a:lnTo>
                      <a:pt x="2674175" y="942490"/>
                    </a:lnTo>
                    <a:lnTo>
                      <a:pt x="2672666" y="945833"/>
                    </a:lnTo>
                    <a:cubicBezTo>
                      <a:pt x="2656086" y="982727"/>
                      <a:pt x="2644969" y="1007505"/>
                      <a:pt x="2647112" y="998575"/>
                    </a:cubicBezTo>
                    <a:cubicBezTo>
                      <a:pt x="2650287" y="976985"/>
                      <a:pt x="2653522" y="959750"/>
                      <a:pt x="2656749" y="946012"/>
                    </a:cubicBezTo>
                    <a:close/>
                    <a:moveTo>
                      <a:pt x="326345" y="761490"/>
                    </a:moveTo>
                    <a:lnTo>
                      <a:pt x="328537" y="764251"/>
                    </a:lnTo>
                    <a:lnTo>
                      <a:pt x="327743" y="765070"/>
                    </a:lnTo>
                    <a:close/>
                    <a:moveTo>
                      <a:pt x="1181898" y="112"/>
                    </a:moveTo>
                    <a:cubicBezTo>
                      <a:pt x="1120023" y="-5462"/>
                      <a:pt x="1384220" y="196925"/>
                      <a:pt x="1344164" y="252487"/>
                    </a:cubicBezTo>
                    <a:cubicBezTo>
                      <a:pt x="1301246" y="312018"/>
                      <a:pt x="346487" y="159471"/>
                      <a:pt x="71390" y="184120"/>
                    </a:cubicBezTo>
                    <a:lnTo>
                      <a:pt x="58168" y="186273"/>
                    </a:lnTo>
                    <a:lnTo>
                      <a:pt x="42677" y="187112"/>
                    </a:lnTo>
                    <a:lnTo>
                      <a:pt x="45950" y="188263"/>
                    </a:lnTo>
                    <a:lnTo>
                      <a:pt x="25904" y="191528"/>
                    </a:lnTo>
                    <a:cubicBezTo>
                      <a:pt x="-163326" y="244868"/>
                      <a:pt x="771394" y="549668"/>
                      <a:pt x="25904" y="549668"/>
                    </a:cubicBezTo>
                    <a:cubicBezTo>
                      <a:pt x="60352" y="629678"/>
                      <a:pt x="103507" y="634817"/>
                      <a:pt x="247373" y="710573"/>
                    </a:cubicBezTo>
                    <a:lnTo>
                      <a:pt x="260824" y="717924"/>
                    </a:lnTo>
                    <a:lnTo>
                      <a:pt x="262423" y="727503"/>
                    </a:lnTo>
                    <a:lnTo>
                      <a:pt x="273096" y="787589"/>
                    </a:lnTo>
                    <a:lnTo>
                      <a:pt x="263965" y="789718"/>
                    </a:lnTo>
                    <a:cubicBezTo>
                      <a:pt x="230884" y="798060"/>
                      <a:pt x="208019" y="809319"/>
                      <a:pt x="263672" y="840079"/>
                    </a:cubicBezTo>
                    <a:lnTo>
                      <a:pt x="284663" y="850573"/>
                    </a:lnTo>
                    <a:lnTo>
                      <a:pt x="289008" y="874121"/>
                    </a:lnTo>
                    <a:cubicBezTo>
                      <a:pt x="351457" y="1207743"/>
                      <a:pt x="462726" y="1749464"/>
                      <a:pt x="499666" y="1883308"/>
                    </a:cubicBezTo>
                    <a:cubicBezTo>
                      <a:pt x="499666" y="1935349"/>
                      <a:pt x="614450" y="2020365"/>
                      <a:pt x="658240" y="2020365"/>
                    </a:cubicBezTo>
                    <a:cubicBezTo>
                      <a:pt x="614692" y="1748943"/>
                      <a:pt x="638718" y="1477521"/>
                      <a:pt x="709201" y="1218648"/>
                    </a:cubicBezTo>
                    <a:lnTo>
                      <a:pt x="747470" y="1095307"/>
                    </a:lnTo>
                    <a:lnTo>
                      <a:pt x="787719" y="1120143"/>
                    </a:lnTo>
                    <a:cubicBezTo>
                      <a:pt x="912120" y="1188723"/>
                      <a:pt x="1139773" y="1267463"/>
                      <a:pt x="1317667" y="1287783"/>
                    </a:cubicBezTo>
                    <a:cubicBezTo>
                      <a:pt x="1495560" y="1308103"/>
                      <a:pt x="1713261" y="1263653"/>
                      <a:pt x="1855078" y="1242063"/>
                    </a:cubicBezTo>
                    <a:cubicBezTo>
                      <a:pt x="1996895" y="1220473"/>
                      <a:pt x="2105123" y="1176023"/>
                      <a:pt x="2168568" y="1158243"/>
                    </a:cubicBezTo>
                    <a:cubicBezTo>
                      <a:pt x="2184429" y="1153798"/>
                      <a:pt x="2194847" y="1146972"/>
                      <a:pt x="2201981" y="1140026"/>
                    </a:cubicBezTo>
                    <a:lnTo>
                      <a:pt x="2215522" y="1121321"/>
                    </a:lnTo>
                    <a:lnTo>
                      <a:pt x="2238012" y="1170441"/>
                    </a:lnTo>
                    <a:lnTo>
                      <a:pt x="2277005" y="1279573"/>
                    </a:lnTo>
                    <a:lnTo>
                      <a:pt x="2286593" y="1319692"/>
                    </a:lnTo>
                    <a:cubicBezTo>
                      <a:pt x="2300239" y="1376723"/>
                      <a:pt x="2313447" y="1429914"/>
                      <a:pt x="2323659" y="1452141"/>
                    </a:cubicBezTo>
                    <a:lnTo>
                      <a:pt x="2326834" y="1455938"/>
                    </a:lnTo>
                    <a:lnTo>
                      <a:pt x="2341634" y="1517153"/>
                    </a:lnTo>
                    <a:cubicBezTo>
                      <a:pt x="2363152" y="1635142"/>
                      <a:pt x="2370717" y="1755085"/>
                      <a:pt x="2361539" y="1875586"/>
                    </a:cubicBezTo>
                    <a:lnTo>
                      <a:pt x="2352080" y="1946804"/>
                    </a:lnTo>
                    <a:lnTo>
                      <a:pt x="2351248" y="1951063"/>
                    </a:lnTo>
                    <a:cubicBezTo>
                      <a:pt x="2349453" y="1960605"/>
                      <a:pt x="2348027" y="1968831"/>
                      <a:pt x="2347149" y="1975434"/>
                    </a:cubicBezTo>
                    <a:lnTo>
                      <a:pt x="2346337" y="1990050"/>
                    </a:lnTo>
                    <a:lnTo>
                      <a:pt x="2342310" y="2020365"/>
                    </a:lnTo>
                    <a:cubicBezTo>
                      <a:pt x="2388604" y="2020365"/>
                      <a:pt x="2509952" y="1944737"/>
                      <a:pt x="2509952" y="1898443"/>
                    </a:cubicBezTo>
                    <a:cubicBezTo>
                      <a:pt x="2562022" y="1739693"/>
                      <a:pt x="2753790" y="935903"/>
                      <a:pt x="2776650" y="785925"/>
                    </a:cubicBezTo>
                    <a:cubicBezTo>
                      <a:pt x="2782365" y="748430"/>
                      <a:pt x="2776650" y="744958"/>
                      <a:pt x="2764982" y="760344"/>
                    </a:cubicBezTo>
                    <a:lnTo>
                      <a:pt x="2749993" y="785227"/>
                    </a:lnTo>
                    <a:lnTo>
                      <a:pt x="2749652" y="777473"/>
                    </a:lnTo>
                    <a:cubicBezTo>
                      <a:pt x="2748579" y="774987"/>
                      <a:pt x="2745114" y="783043"/>
                      <a:pt x="2740246" y="796345"/>
                    </a:cubicBezTo>
                    <a:lnTo>
                      <a:pt x="2732644" y="817799"/>
                    </a:lnTo>
                    <a:lnTo>
                      <a:pt x="2717596" y="847914"/>
                    </a:lnTo>
                    <a:lnTo>
                      <a:pt x="2699892" y="886061"/>
                    </a:lnTo>
                    <a:lnTo>
                      <a:pt x="2699566" y="891135"/>
                    </a:lnTo>
                    <a:cubicBezTo>
                      <a:pt x="2698839" y="893789"/>
                      <a:pt x="2697703" y="894793"/>
                      <a:pt x="2696225" y="895005"/>
                    </a:cubicBezTo>
                    <a:lnTo>
                      <a:pt x="2695764" y="894954"/>
                    </a:lnTo>
                    <a:lnTo>
                      <a:pt x="2690778" y="905699"/>
                    </a:lnTo>
                    <a:lnTo>
                      <a:pt x="2687014" y="914038"/>
                    </a:lnTo>
                    <a:lnTo>
                      <a:pt x="2685313" y="914707"/>
                    </a:lnTo>
                    <a:cubicBezTo>
                      <a:pt x="2683129" y="913263"/>
                      <a:pt x="2681037" y="909171"/>
                      <a:pt x="2679025" y="903087"/>
                    </a:cubicBezTo>
                    <a:lnTo>
                      <a:pt x="2677622" y="897388"/>
                    </a:lnTo>
                    <a:lnTo>
                      <a:pt x="2683783" y="893635"/>
                    </a:lnTo>
                    <a:lnTo>
                      <a:pt x="2695764" y="894954"/>
                    </a:lnTo>
                    <a:lnTo>
                      <a:pt x="2699892" y="886061"/>
                    </a:lnTo>
                    <a:lnTo>
                      <a:pt x="2700451" y="877366"/>
                    </a:lnTo>
                    <a:cubicBezTo>
                      <a:pt x="2699181" y="822874"/>
                      <a:pt x="2662351" y="678094"/>
                      <a:pt x="2639491" y="671625"/>
                    </a:cubicBezTo>
                    <a:cubicBezTo>
                      <a:pt x="2616631" y="665156"/>
                      <a:pt x="2591229" y="833592"/>
                      <a:pt x="2525190" y="823313"/>
                    </a:cubicBezTo>
                    <a:lnTo>
                      <a:pt x="2474366" y="823313"/>
                    </a:lnTo>
                    <a:lnTo>
                      <a:pt x="2489522" y="800103"/>
                    </a:lnTo>
                    <a:lnTo>
                      <a:pt x="2490055" y="766573"/>
                    </a:lnTo>
                    <a:lnTo>
                      <a:pt x="2495490" y="747787"/>
                    </a:lnTo>
                    <a:cubicBezTo>
                      <a:pt x="2514858" y="625867"/>
                      <a:pt x="2457455" y="524347"/>
                      <a:pt x="2357458" y="439356"/>
                    </a:cubicBezTo>
                    <a:lnTo>
                      <a:pt x="2327670" y="417424"/>
                    </a:lnTo>
                    <a:lnTo>
                      <a:pt x="2315164" y="403726"/>
                    </a:lnTo>
                    <a:cubicBezTo>
                      <a:pt x="2276376" y="365469"/>
                      <a:pt x="2227163" y="327628"/>
                      <a:pt x="2151810" y="293267"/>
                    </a:cubicBezTo>
                    <a:cubicBezTo>
                      <a:pt x="2114133" y="276086"/>
                      <a:pt x="2064894" y="258337"/>
                      <a:pt x="2009828" y="240715"/>
                    </a:cubicBezTo>
                    <a:lnTo>
                      <a:pt x="1880644" y="202908"/>
                    </a:lnTo>
                    <a:lnTo>
                      <a:pt x="1735309" y="155414"/>
                    </a:lnTo>
                    <a:cubicBezTo>
                      <a:pt x="1508987" y="89252"/>
                      <a:pt x="1302175" y="47223"/>
                      <a:pt x="1230217" y="16267"/>
                    </a:cubicBezTo>
                    <a:cubicBezTo>
                      <a:pt x="1206231" y="5948"/>
                      <a:pt x="1190737" y="908"/>
                      <a:pt x="1181898" y="11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3988795" y="556621"/>
                <a:ext cx="1218382" cy="884471"/>
                <a:chOff x="8939061" y="1923445"/>
                <a:chExt cx="2707544" cy="1965512"/>
              </a:xfrm>
              <a:solidFill>
                <a:schemeClr val="tx1"/>
              </a:solidFill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9162430" y="2460262"/>
                  <a:ext cx="1972381" cy="891720"/>
                </a:xfrm>
                <a:custGeom>
                  <a:avLst/>
                  <a:gdLst>
                    <a:gd name="connsiteX0" fmla="*/ 106687 w 2013592"/>
                    <a:gd name="connsiteY0" fmla="*/ 142 h 891720"/>
                    <a:gd name="connsiteX1" fmla="*/ 449587 w 2013592"/>
                    <a:gd name="connsiteY1" fmla="*/ 83962 h 891720"/>
                    <a:gd name="connsiteX2" fmla="*/ 739147 w 2013592"/>
                    <a:gd name="connsiteY2" fmla="*/ 114442 h 891720"/>
                    <a:gd name="connsiteX3" fmla="*/ 647707 w 2013592"/>
                    <a:gd name="connsiteY3" fmla="*/ 106822 h 891720"/>
                    <a:gd name="connsiteX4" fmla="*/ 449587 w 2013592"/>
                    <a:gd name="connsiteY4" fmla="*/ 183022 h 891720"/>
                    <a:gd name="connsiteX5" fmla="*/ 1051567 w 2013592"/>
                    <a:gd name="connsiteY5" fmla="*/ 213502 h 891720"/>
                    <a:gd name="connsiteX6" fmla="*/ 693427 w 2013592"/>
                    <a:gd name="connsiteY6" fmla="*/ 335422 h 891720"/>
                    <a:gd name="connsiteX7" fmla="*/ 1676407 w 2013592"/>
                    <a:gd name="connsiteY7" fmla="*/ 327802 h 891720"/>
                    <a:gd name="connsiteX8" fmla="*/ 1348747 w 2013592"/>
                    <a:gd name="connsiteY8" fmla="*/ 457342 h 891720"/>
                    <a:gd name="connsiteX9" fmla="*/ 1996447 w 2013592"/>
                    <a:gd name="connsiteY9" fmla="*/ 304942 h 891720"/>
                    <a:gd name="connsiteX10" fmla="*/ 1775467 w 2013592"/>
                    <a:gd name="connsiteY10" fmla="*/ 548782 h 891720"/>
                    <a:gd name="connsiteX11" fmla="*/ 1234447 w 2013592"/>
                    <a:gd name="connsiteY11" fmla="*/ 716422 h 891720"/>
                    <a:gd name="connsiteX12" fmla="*/ 685807 w 2013592"/>
                    <a:gd name="connsiteY12" fmla="*/ 670702 h 891720"/>
                    <a:gd name="connsiteX13" fmla="*/ 365767 w 2013592"/>
                    <a:gd name="connsiteY13" fmla="*/ 586882 h 891720"/>
                    <a:gd name="connsiteX14" fmla="*/ 297187 w 2013592"/>
                    <a:gd name="connsiteY14" fmla="*/ 564022 h 891720"/>
                    <a:gd name="connsiteX15" fmla="*/ 198127 w 2013592"/>
                    <a:gd name="connsiteY15" fmla="*/ 891682 h 891720"/>
                    <a:gd name="connsiteX16" fmla="*/ 167647 w 2013592"/>
                    <a:gd name="connsiteY16" fmla="*/ 541162 h 891720"/>
                    <a:gd name="connsiteX17" fmla="*/ 7 w 2013592"/>
                    <a:gd name="connsiteY17" fmla="*/ 381142 h 891720"/>
                    <a:gd name="connsiteX18" fmla="*/ 160027 w 2013592"/>
                    <a:gd name="connsiteY18" fmla="*/ 365902 h 891720"/>
                    <a:gd name="connsiteX19" fmla="*/ 38107 w 2013592"/>
                    <a:gd name="connsiteY19" fmla="*/ 228742 h 891720"/>
                    <a:gd name="connsiteX20" fmla="*/ 76207 w 2013592"/>
                    <a:gd name="connsiteY20" fmla="*/ 68722 h 891720"/>
                    <a:gd name="connsiteX21" fmla="*/ 106687 w 2013592"/>
                    <a:gd name="connsiteY21" fmla="*/ 142 h 891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013592" h="891720">
                      <a:moveTo>
                        <a:pt x="106687" y="142"/>
                      </a:moveTo>
                      <a:cubicBezTo>
                        <a:pt x="168917" y="2682"/>
                        <a:pt x="344177" y="64912"/>
                        <a:pt x="449587" y="83962"/>
                      </a:cubicBezTo>
                      <a:cubicBezTo>
                        <a:pt x="554997" y="103012"/>
                        <a:pt x="706127" y="110632"/>
                        <a:pt x="739147" y="114442"/>
                      </a:cubicBezTo>
                      <a:cubicBezTo>
                        <a:pt x="772167" y="118252"/>
                        <a:pt x="695967" y="95392"/>
                        <a:pt x="647707" y="106822"/>
                      </a:cubicBezTo>
                      <a:cubicBezTo>
                        <a:pt x="599447" y="118252"/>
                        <a:pt x="382277" y="165242"/>
                        <a:pt x="449587" y="183022"/>
                      </a:cubicBezTo>
                      <a:cubicBezTo>
                        <a:pt x="516897" y="200802"/>
                        <a:pt x="1010927" y="188102"/>
                        <a:pt x="1051567" y="213502"/>
                      </a:cubicBezTo>
                      <a:cubicBezTo>
                        <a:pt x="1092207" y="238902"/>
                        <a:pt x="589287" y="316372"/>
                        <a:pt x="693427" y="335422"/>
                      </a:cubicBezTo>
                      <a:cubicBezTo>
                        <a:pt x="797567" y="354472"/>
                        <a:pt x="1567187" y="307482"/>
                        <a:pt x="1676407" y="327802"/>
                      </a:cubicBezTo>
                      <a:cubicBezTo>
                        <a:pt x="1785627" y="348122"/>
                        <a:pt x="1295407" y="461152"/>
                        <a:pt x="1348747" y="457342"/>
                      </a:cubicBezTo>
                      <a:cubicBezTo>
                        <a:pt x="1402087" y="453532"/>
                        <a:pt x="1925327" y="289702"/>
                        <a:pt x="1996447" y="304942"/>
                      </a:cubicBezTo>
                      <a:cubicBezTo>
                        <a:pt x="2067567" y="320182"/>
                        <a:pt x="1902467" y="480202"/>
                        <a:pt x="1775467" y="548782"/>
                      </a:cubicBezTo>
                      <a:cubicBezTo>
                        <a:pt x="1648467" y="617362"/>
                        <a:pt x="1416057" y="696102"/>
                        <a:pt x="1234447" y="716422"/>
                      </a:cubicBezTo>
                      <a:cubicBezTo>
                        <a:pt x="1052837" y="736742"/>
                        <a:pt x="830587" y="692292"/>
                        <a:pt x="685807" y="670702"/>
                      </a:cubicBezTo>
                      <a:cubicBezTo>
                        <a:pt x="541027" y="649112"/>
                        <a:pt x="430537" y="604662"/>
                        <a:pt x="365767" y="586882"/>
                      </a:cubicBezTo>
                      <a:cubicBezTo>
                        <a:pt x="300997" y="569102"/>
                        <a:pt x="325127" y="513222"/>
                        <a:pt x="297187" y="564022"/>
                      </a:cubicBezTo>
                      <a:cubicBezTo>
                        <a:pt x="269247" y="614822"/>
                        <a:pt x="219717" y="895492"/>
                        <a:pt x="198127" y="891682"/>
                      </a:cubicBezTo>
                      <a:cubicBezTo>
                        <a:pt x="176537" y="887872"/>
                        <a:pt x="200667" y="626252"/>
                        <a:pt x="167647" y="541162"/>
                      </a:cubicBezTo>
                      <a:cubicBezTo>
                        <a:pt x="134627" y="456072"/>
                        <a:pt x="1277" y="410352"/>
                        <a:pt x="7" y="381142"/>
                      </a:cubicBezTo>
                      <a:cubicBezTo>
                        <a:pt x="-1263" y="351932"/>
                        <a:pt x="153677" y="391302"/>
                        <a:pt x="160027" y="365902"/>
                      </a:cubicBezTo>
                      <a:cubicBezTo>
                        <a:pt x="166377" y="340502"/>
                        <a:pt x="52077" y="278272"/>
                        <a:pt x="38107" y="228742"/>
                      </a:cubicBezTo>
                      <a:cubicBezTo>
                        <a:pt x="24137" y="179212"/>
                        <a:pt x="71127" y="108092"/>
                        <a:pt x="76207" y="68722"/>
                      </a:cubicBezTo>
                      <a:cubicBezTo>
                        <a:pt x="81287" y="29352"/>
                        <a:pt x="44457" y="-2398"/>
                        <a:pt x="106687" y="142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9273309" y="1923445"/>
                  <a:ext cx="2373296" cy="482141"/>
                </a:xfrm>
                <a:custGeom>
                  <a:avLst/>
                  <a:gdLst>
                    <a:gd name="connsiteX0" fmla="*/ 0 w 2398696"/>
                    <a:gd name="connsiteY0" fmla="*/ 492301 h 492301"/>
                    <a:gd name="connsiteX1" fmla="*/ 289560 w 2398696"/>
                    <a:gd name="connsiteY1" fmla="*/ 271321 h 492301"/>
                    <a:gd name="connsiteX2" fmla="*/ 929640 w 2398696"/>
                    <a:gd name="connsiteY2" fmla="*/ 73201 h 492301"/>
                    <a:gd name="connsiteX3" fmla="*/ 1211580 w 2398696"/>
                    <a:gd name="connsiteY3" fmla="*/ 4621 h 492301"/>
                    <a:gd name="connsiteX4" fmla="*/ 1043940 w 2398696"/>
                    <a:gd name="connsiteY4" fmla="*/ 187501 h 492301"/>
                    <a:gd name="connsiteX5" fmla="*/ 1219200 w 2398696"/>
                    <a:gd name="connsiteY5" fmla="*/ 248461 h 492301"/>
                    <a:gd name="connsiteX6" fmla="*/ 1783080 w 2398696"/>
                    <a:gd name="connsiteY6" fmla="*/ 202741 h 492301"/>
                    <a:gd name="connsiteX7" fmla="*/ 2263140 w 2398696"/>
                    <a:gd name="connsiteY7" fmla="*/ 164641 h 492301"/>
                    <a:gd name="connsiteX8" fmla="*/ 2377440 w 2398696"/>
                    <a:gd name="connsiteY8" fmla="*/ 164641 h 492301"/>
                    <a:gd name="connsiteX9" fmla="*/ 1905000 w 2398696"/>
                    <a:gd name="connsiteY9" fmla="*/ 217981 h 492301"/>
                    <a:gd name="connsiteX10" fmla="*/ 1303020 w 2398696"/>
                    <a:gd name="connsiteY10" fmla="*/ 286561 h 492301"/>
                    <a:gd name="connsiteX11" fmla="*/ 1089660 w 2398696"/>
                    <a:gd name="connsiteY11" fmla="*/ 271321 h 492301"/>
                    <a:gd name="connsiteX12" fmla="*/ 982980 w 2398696"/>
                    <a:gd name="connsiteY12" fmla="*/ 210361 h 492301"/>
                    <a:gd name="connsiteX13" fmla="*/ 1043940 w 2398696"/>
                    <a:gd name="connsiteY13" fmla="*/ 96061 h 492301"/>
                    <a:gd name="connsiteX14" fmla="*/ 1173480 w 2398696"/>
                    <a:gd name="connsiteY14" fmla="*/ 19861 h 492301"/>
                    <a:gd name="connsiteX15" fmla="*/ 350520 w 2398696"/>
                    <a:gd name="connsiteY15" fmla="*/ 263701 h 492301"/>
                    <a:gd name="connsiteX16" fmla="*/ 350520 w 2398696"/>
                    <a:gd name="connsiteY16" fmla="*/ 263701 h 492301"/>
                    <a:gd name="connsiteX0" fmla="*/ 0 w 2373296"/>
                    <a:gd name="connsiteY0" fmla="*/ 505619 h 505619"/>
                    <a:gd name="connsiteX1" fmla="*/ 264160 w 2373296"/>
                    <a:gd name="connsiteY1" fmla="*/ 271321 h 505619"/>
                    <a:gd name="connsiteX2" fmla="*/ 904240 w 2373296"/>
                    <a:gd name="connsiteY2" fmla="*/ 73201 h 505619"/>
                    <a:gd name="connsiteX3" fmla="*/ 1186180 w 2373296"/>
                    <a:gd name="connsiteY3" fmla="*/ 4621 h 505619"/>
                    <a:gd name="connsiteX4" fmla="*/ 1018540 w 2373296"/>
                    <a:gd name="connsiteY4" fmla="*/ 187501 h 505619"/>
                    <a:gd name="connsiteX5" fmla="*/ 1193800 w 2373296"/>
                    <a:gd name="connsiteY5" fmla="*/ 248461 h 505619"/>
                    <a:gd name="connsiteX6" fmla="*/ 1757680 w 2373296"/>
                    <a:gd name="connsiteY6" fmla="*/ 202741 h 505619"/>
                    <a:gd name="connsiteX7" fmla="*/ 2237740 w 2373296"/>
                    <a:gd name="connsiteY7" fmla="*/ 164641 h 505619"/>
                    <a:gd name="connsiteX8" fmla="*/ 2352040 w 2373296"/>
                    <a:gd name="connsiteY8" fmla="*/ 164641 h 505619"/>
                    <a:gd name="connsiteX9" fmla="*/ 1879600 w 2373296"/>
                    <a:gd name="connsiteY9" fmla="*/ 217981 h 505619"/>
                    <a:gd name="connsiteX10" fmla="*/ 1277620 w 2373296"/>
                    <a:gd name="connsiteY10" fmla="*/ 286561 h 505619"/>
                    <a:gd name="connsiteX11" fmla="*/ 1064260 w 2373296"/>
                    <a:gd name="connsiteY11" fmla="*/ 271321 h 505619"/>
                    <a:gd name="connsiteX12" fmla="*/ 957580 w 2373296"/>
                    <a:gd name="connsiteY12" fmla="*/ 210361 h 505619"/>
                    <a:gd name="connsiteX13" fmla="*/ 1018540 w 2373296"/>
                    <a:gd name="connsiteY13" fmla="*/ 96061 h 505619"/>
                    <a:gd name="connsiteX14" fmla="*/ 1148080 w 2373296"/>
                    <a:gd name="connsiteY14" fmla="*/ 19861 h 505619"/>
                    <a:gd name="connsiteX15" fmla="*/ 325120 w 2373296"/>
                    <a:gd name="connsiteY15" fmla="*/ 263701 h 505619"/>
                    <a:gd name="connsiteX16" fmla="*/ 325120 w 2373296"/>
                    <a:gd name="connsiteY16" fmla="*/ 263701 h 505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73296" h="505619">
                      <a:moveTo>
                        <a:pt x="0" y="505619"/>
                      </a:moveTo>
                      <a:cubicBezTo>
                        <a:pt x="67310" y="430054"/>
                        <a:pt x="113453" y="343391"/>
                        <a:pt x="264160" y="271321"/>
                      </a:cubicBezTo>
                      <a:cubicBezTo>
                        <a:pt x="414867" y="199251"/>
                        <a:pt x="750570" y="117651"/>
                        <a:pt x="904240" y="73201"/>
                      </a:cubicBezTo>
                      <a:cubicBezTo>
                        <a:pt x="1057910" y="28751"/>
                        <a:pt x="1167130" y="-14429"/>
                        <a:pt x="1186180" y="4621"/>
                      </a:cubicBezTo>
                      <a:cubicBezTo>
                        <a:pt x="1205230" y="23671"/>
                        <a:pt x="1017270" y="146861"/>
                        <a:pt x="1018540" y="187501"/>
                      </a:cubicBezTo>
                      <a:cubicBezTo>
                        <a:pt x="1019810" y="228141"/>
                        <a:pt x="1070610" y="245921"/>
                        <a:pt x="1193800" y="248461"/>
                      </a:cubicBezTo>
                      <a:cubicBezTo>
                        <a:pt x="1316990" y="251001"/>
                        <a:pt x="1757680" y="202741"/>
                        <a:pt x="1757680" y="202741"/>
                      </a:cubicBezTo>
                      <a:lnTo>
                        <a:pt x="2237740" y="164641"/>
                      </a:lnTo>
                      <a:cubicBezTo>
                        <a:pt x="2336800" y="158291"/>
                        <a:pt x="2411730" y="155751"/>
                        <a:pt x="2352040" y="164641"/>
                      </a:cubicBezTo>
                      <a:cubicBezTo>
                        <a:pt x="2292350" y="173531"/>
                        <a:pt x="1879600" y="217981"/>
                        <a:pt x="1879600" y="217981"/>
                      </a:cubicBezTo>
                      <a:cubicBezTo>
                        <a:pt x="1700530" y="238301"/>
                        <a:pt x="1413510" y="277671"/>
                        <a:pt x="1277620" y="286561"/>
                      </a:cubicBezTo>
                      <a:cubicBezTo>
                        <a:pt x="1141730" y="295451"/>
                        <a:pt x="1117600" y="284021"/>
                        <a:pt x="1064260" y="271321"/>
                      </a:cubicBezTo>
                      <a:cubicBezTo>
                        <a:pt x="1010920" y="258621"/>
                        <a:pt x="965200" y="239571"/>
                        <a:pt x="957580" y="210361"/>
                      </a:cubicBezTo>
                      <a:cubicBezTo>
                        <a:pt x="949960" y="181151"/>
                        <a:pt x="986790" y="127811"/>
                        <a:pt x="1018540" y="96061"/>
                      </a:cubicBezTo>
                      <a:cubicBezTo>
                        <a:pt x="1050290" y="64311"/>
                        <a:pt x="1263650" y="-8079"/>
                        <a:pt x="1148080" y="19861"/>
                      </a:cubicBezTo>
                      <a:cubicBezTo>
                        <a:pt x="1032510" y="47801"/>
                        <a:pt x="325120" y="263701"/>
                        <a:pt x="325120" y="263701"/>
                      </a:cubicBezTo>
                      <a:lnTo>
                        <a:pt x="325120" y="263701"/>
                      </a:lnTo>
                    </a:path>
                  </a:pathLst>
                </a:cu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8939061" y="2595662"/>
                  <a:ext cx="136079" cy="268138"/>
                </a:xfrm>
                <a:custGeom>
                  <a:avLst/>
                  <a:gdLst>
                    <a:gd name="connsiteX0" fmla="*/ 57989 w 197912"/>
                    <a:gd name="connsiteY0" fmla="*/ 325025 h 325632"/>
                    <a:gd name="connsiteX1" fmla="*/ 839 w 197912"/>
                    <a:gd name="connsiteY1" fmla="*/ 115475 h 325632"/>
                    <a:gd name="connsiteX2" fmla="*/ 96089 w 197912"/>
                    <a:gd name="connsiteY2" fmla="*/ 261525 h 325632"/>
                    <a:gd name="connsiteX3" fmla="*/ 127839 w 197912"/>
                    <a:gd name="connsiteY3" fmla="*/ 1175 h 325632"/>
                    <a:gd name="connsiteX4" fmla="*/ 197689 w 197912"/>
                    <a:gd name="connsiteY4" fmla="*/ 172625 h 325632"/>
                    <a:gd name="connsiteX5" fmla="*/ 57989 w 197912"/>
                    <a:gd name="connsiteY5" fmla="*/ 325025 h 325632"/>
                    <a:gd name="connsiteX0" fmla="*/ 57989 w 201458"/>
                    <a:gd name="connsiteY0" fmla="*/ 284805 h 285364"/>
                    <a:gd name="connsiteX1" fmla="*/ 839 w 201458"/>
                    <a:gd name="connsiteY1" fmla="*/ 75255 h 285364"/>
                    <a:gd name="connsiteX2" fmla="*/ 96089 w 201458"/>
                    <a:gd name="connsiteY2" fmla="*/ 221305 h 285364"/>
                    <a:gd name="connsiteX3" fmla="*/ 156042 w 201458"/>
                    <a:gd name="connsiteY3" fmla="*/ 1503 h 285364"/>
                    <a:gd name="connsiteX4" fmla="*/ 197689 w 201458"/>
                    <a:gd name="connsiteY4" fmla="*/ 132405 h 285364"/>
                    <a:gd name="connsiteX5" fmla="*/ 57989 w 201458"/>
                    <a:gd name="connsiteY5" fmla="*/ 284805 h 285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1458" h="285364">
                      <a:moveTo>
                        <a:pt x="57989" y="284805"/>
                      </a:moveTo>
                      <a:cubicBezTo>
                        <a:pt x="25181" y="275280"/>
                        <a:pt x="-5511" y="85838"/>
                        <a:pt x="839" y="75255"/>
                      </a:cubicBezTo>
                      <a:cubicBezTo>
                        <a:pt x="7189" y="64672"/>
                        <a:pt x="70222" y="233597"/>
                        <a:pt x="96089" y="221305"/>
                      </a:cubicBezTo>
                      <a:cubicBezTo>
                        <a:pt x="121956" y="209013"/>
                        <a:pt x="139109" y="16320"/>
                        <a:pt x="156042" y="1503"/>
                      </a:cubicBezTo>
                      <a:cubicBezTo>
                        <a:pt x="172975" y="-13314"/>
                        <a:pt x="214031" y="85188"/>
                        <a:pt x="197689" y="132405"/>
                      </a:cubicBezTo>
                      <a:cubicBezTo>
                        <a:pt x="181347" y="179622"/>
                        <a:pt x="90797" y="294330"/>
                        <a:pt x="57989" y="284805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11057644" y="2397659"/>
                  <a:ext cx="577955" cy="1463219"/>
                </a:xfrm>
                <a:custGeom>
                  <a:avLst/>
                  <a:gdLst>
                    <a:gd name="connsiteX0" fmla="*/ 279415 w 577955"/>
                    <a:gd name="connsiteY0" fmla="*/ 307 h 1463219"/>
                    <a:gd name="connsiteX1" fmla="*/ 387365 w 577955"/>
                    <a:gd name="connsiteY1" fmla="*/ 70157 h 1463219"/>
                    <a:gd name="connsiteX2" fmla="*/ 577865 w 577955"/>
                    <a:gd name="connsiteY2" fmla="*/ 63807 h 1463219"/>
                    <a:gd name="connsiteX3" fmla="*/ 361965 w 577955"/>
                    <a:gd name="connsiteY3" fmla="*/ 171757 h 1463219"/>
                    <a:gd name="connsiteX4" fmla="*/ 336565 w 577955"/>
                    <a:gd name="connsiteY4" fmla="*/ 311457 h 1463219"/>
                    <a:gd name="connsiteX5" fmla="*/ 158765 w 577955"/>
                    <a:gd name="connsiteY5" fmla="*/ 1136957 h 1463219"/>
                    <a:gd name="connsiteX6" fmla="*/ 107965 w 577955"/>
                    <a:gd name="connsiteY6" fmla="*/ 1365557 h 1463219"/>
                    <a:gd name="connsiteX7" fmla="*/ 15 w 577955"/>
                    <a:gd name="connsiteY7" fmla="*/ 1460807 h 1463219"/>
                    <a:gd name="connsiteX8" fmla="*/ 101615 w 577955"/>
                    <a:gd name="connsiteY8" fmla="*/ 1276657 h 1463219"/>
                    <a:gd name="connsiteX9" fmla="*/ 298465 w 577955"/>
                    <a:gd name="connsiteY9" fmla="*/ 406707 h 1463219"/>
                    <a:gd name="connsiteX10" fmla="*/ 349265 w 577955"/>
                    <a:gd name="connsiteY10" fmla="*/ 152707 h 1463219"/>
                    <a:gd name="connsiteX11" fmla="*/ 406415 w 577955"/>
                    <a:gd name="connsiteY11" fmla="*/ 101907 h 1463219"/>
                    <a:gd name="connsiteX12" fmla="*/ 279415 w 577955"/>
                    <a:gd name="connsiteY12" fmla="*/ 307 h 1463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77955" h="1463219">
                      <a:moveTo>
                        <a:pt x="279415" y="307"/>
                      </a:moveTo>
                      <a:cubicBezTo>
                        <a:pt x="276240" y="-4985"/>
                        <a:pt x="337623" y="59574"/>
                        <a:pt x="387365" y="70157"/>
                      </a:cubicBezTo>
                      <a:cubicBezTo>
                        <a:pt x="437107" y="80740"/>
                        <a:pt x="582098" y="46874"/>
                        <a:pt x="577865" y="63807"/>
                      </a:cubicBezTo>
                      <a:cubicBezTo>
                        <a:pt x="573632" y="80740"/>
                        <a:pt x="402182" y="130482"/>
                        <a:pt x="361965" y="171757"/>
                      </a:cubicBezTo>
                      <a:cubicBezTo>
                        <a:pt x="321748" y="213032"/>
                        <a:pt x="370432" y="150590"/>
                        <a:pt x="336565" y="311457"/>
                      </a:cubicBezTo>
                      <a:cubicBezTo>
                        <a:pt x="302698" y="472324"/>
                        <a:pt x="196865" y="961274"/>
                        <a:pt x="158765" y="1136957"/>
                      </a:cubicBezTo>
                      <a:cubicBezTo>
                        <a:pt x="120665" y="1312640"/>
                        <a:pt x="134423" y="1311582"/>
                        <a:pt x="107965" y="1365557"/>
                      </a:cubicBezTo>
                      <a:cubicBezTo>
                        <a:pt x="81507" y="1419532"/>
                        <a:pt x="1073" y="1475624"/>
                        <a:pt x="15" y="1460807"/>
                      </a:cubicBezTo>
                      <a:cubicBezTo>
                        <a:pt x="-1043" y="1445990"/>
                        <a:pt x="51873" y="1452340"/>
                        <a:pt x="101615" y="1276657"/>
                      </a:cubicBezTo>
                      <a:cubicBezTo>
                        <a:pt x="151357" y="1100974"/>
                        <a:pt x="257190" y="594032"/>
                        <a:pt x="298465" y="406707"/>
                      </a:cubicBezTo>
                      <a:cubicBezTo>
                        <a:pt x="339740" y="219382"/>
                        <a:pt x="331273" y="203507"/>
                        <a:pt x="349265" y="152707"/>
                      </a:cubicBezTo>
                      <a:cubicBezTo>
                        <a:pt x="367257" y="101907"/>
                        <a:pt x="410648" y="124132"/>
                        <a:pt x="406415" y="101907"/>
                      </a:cubicBezTo>
                      <a:cubicBezTo>
                        <a:pt x="402182" y="79682"/>
                        <a:pt x="282590" y="5599"/>
                        <a:pt x="279415" y="30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10955703" y="2861396"/>
                  <a:ext cx="141913" cy="1027561"/>
                </a:xfrm>
                <a:custGeom>
                  <a:avLst/>
                  <a:gdLst>
                    <a:gd name="connsiteX0" fmla="*/ 356 w 141913"/>
                    <a:gd name="connsiteY0" fmla="*/ 114420 h 1027561"/>
                    <a:gd name="connsiteX1" fmla="*/ 70206 w 141913"/>
                    <a:gd name="connsiteY1" fmla="*/ 343020 h 1027561"/>
                    <a:gd name="connsiteX2" fmla="*/ 121006 w 141913"/>
                    <a:gd name="connsiteY2" fmla="*/ 736720 h 1027561"/>
                    <a:gd name="connsiteX3" fmla="*/ 82906 w 141913"/>
                    <a:gd name="connsiteY3" fmla="*/ 1022470 h 1027561"/>
                    <a:gd name="connsiteX4" fmla="*/ 140056 w 141913"/>
                    <a:gd name="connsiteY4" fmla="*/ 882770 h 1027561"/>
                    <a:gd name="connsiteX5" fmla="*/ 127356 w 141913"/>
                    <a:gd name="connsiteY5" fmla="*/ 431920 h 1027561"/>
                    <a:gd name="connsiteX6" fmla="*/ 121006 w 141913"/>
                    <a:gd name="connsiteY6" fmla="*/ 101720 h 1027561"/>
                    <a:gd name="connsiteX7" fmla="*/ 101956 w 141913"/>
                    <a:gd name="connsiteY7" fmla="*/ 120 h 1027561"/>
                    <a:gd name="connsiteX8" fmla="*/ 356 w 141913"/>
                    <a:gd name="connsiteY8" fmla="*/ 114420 h 1027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1913" h="1027561">
                      <a:moveTo>
                        <a:pt x="356" y="114420"/>
                      </a:moveTo>
                      <a:cubicBezTo>
                        <a:pt x="-4936" y="171570"/>
                        <a:pt x="50098" y="239303"/>
                        <a:pt x="70206" y="343020"/>
                      </a:cubicBezTo>
                      <a:cubicBezTo>
                        <a:pt x="90314" y="446737"/>
                        <a:pt x="118889" y="623478"/>
                        <a:pt x="121006" y="736720"/>
                      </a:cubicBezTo>
                      <a:cubicBezTo>
                        <a:pt x="123123" y="849962"/>
                        <a:pt x="79731" y="998128"/>
                        <a:pt x="82906" y="1022470"/>
                      </a:cubicBezTo>
                      <a:cubicBezTo>
                        <a:pt x="86081" y="1046812"/>
                        <a:pt x="132648" y="981195"/>
                        <a:pt x="140056" y="882770"/>
                      </a:cubicBezTo>
                      <a:cubicBezTo>
                        <a:pt x="147464" y="784345"/>
                        <a:pt x="130531" y="562095"/>
                        <a:pt x="127356" y="431920"/>
                      </a:cubicBezTo>
                      <a:cubicBezTo>
                        <a:pt x="124181" y="301745"/>
                        <a:pt x="125239" y="173687"/>
                        <a:pt x="121006" y="101720"/>
                      </a:cubicBezTo>
                      <a:cubicBezTo>
                        <a:pt x="116773" y="29753"/>
                        <a:pt x="119948" y="3295"/>
                        <a:pt x="101956" y="120"/>
                      </a:cubicBezTo>
                      <a:cubicBezTo>
                        <a:pt x="83964" y="-3055"/>
                        <a:pt x="5648" y="57270"/>
                        <a:pt x="356" y="11442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 flipH="1">
                  <a:off x="9283936" y="2856487"/>
                  <a:ext cx="141913" cy="1027561"/>
                </a:xfrm>
                <a:custGeom>
                  <a:avLst/>
                  <a:gdLst>
                    <a:gd name="connsiteX0" fmla="*/ 356 w 141913"/>
                    <a:gd name="connsiteY0" fmla="*/ 114420 h 1027561"/>
                    <a:gd name="connsiteX1" fmla="*/ 70206 w 141913"/>
                    <a:gd name="connsiteY1" fmla="*/ 343020 h 1027561"/>
                    <a:gd name="connsiteX2" fmla="*/ 121006 w 141913"/>
                    <a:gd name="connsiteY2" fmla="*/ 736720 h 1027561"/>
                    <a:gd name="connsiteX3" fmla="*/ 82906 w 141913"/>
                    <a:gd name="connsiteY3" fmla="*/ 1022470 h 1027561"/>
                    <a:gd name="connsiteX4" fmla="*/ 140056 w 141913"/>
                    <a:gd name="connsiteY4" fmla="*/ 882770 h 1027561"/>
                    <a:gd name="connsiteX5" fmla="*/ 127356 w 141913"/>
                    <a:gd name="connsiteY5" fmla="*/ 431920 h 1027561"/>
                    <a:gd name="connsiteX6" fmla="*/ 121006 w 141913"/>
                    <a:gd name="connsiteY6" fmla="*/ 101720 h 1027561"/>
                    <a:gd name="connsiteX7" fmla="*/ 101956 w 141913"/>
                    <a:gd name="connsiteY7" fmla="*/ 120 h 1027561"/>
                    <a:gd name="connsiteX8" fmla="*/ 356 w 141913"/>
                    <a:gd name="connsiteY8" fmla="*/ 114420 h 1027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1913" h="1027561">
                      <a:moveTo>
                        <a:pt x="356" y="114420"/>
                      </a:moveTo>
                      <a:cubicBezTo>
                        <a:pt x="-4936" y="171570"/>
                        <a:pt x="50098" y="239303"/>
                        <a:pt x="70206" y="343020"/>
                      </a:cubicBezTo>
                      <a:cubicBezTo>
                        <a:pt x="90314" y="446737"/>
                        <a:pt x="118889" y="623478"/>
                        <a:pt x="121006" y="736720"/>
                      </a:cubicBezTo>
                      <a:cubicBezTo>
                        <a:pt x="123123" y="849962"/>
                        <a:pt x="79731" y="998128"/>
                        <a:pt x="82906" y="1022470"/>
                      </a:cubicBezTo>
                      <a:cubicBezTo>
                        <a:pt x="86081" y="1046812"/>
                        <a:pt x="132648" y="981195"/>
                        <a:pt x="140056" y="882770"/>
                      </a:cubicBezTo>
                      <a:cubicBezTo>
                        <a:pt x="147464" y="784345"/>
                        <a:pt x="130531" y="562095"/>
                        <a:pt x="127356" y="431920"/>
                      </a:cubicBezTo>
                      <a:cubicBezTo>
                        <a:pt x="124181" y="301745"/>
                        <a:pt x="125239" y="173687"/>
                        <a:pt x="121006" y="101720"/>
                      </a:cubicBezTo>
                      <a:cubicBezTo>
                        <a:pt x="116773" y="29753"/>
                        <a:pt x="119948" y="3295"/>
                        <a:pt x="101956" y="120"/>
                      </a:cubicBezTo>
                      <a:cubicBezTo>
                        <a:pt x="83964" y="-3055"/>
                        <a:pt x="5648" y="57270"/>
                        <a:pt x="356" y="11442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3" name="Rectangle 58"/>
            <p:cNvSpPr/>
            <p:nvPr/>
          </p:nvSpPr>
          <p:spPr>
            <a:xfrm>
              <a:off x="4246072" y="1037932"/>
              <a:ext cx="312477" cy="93482"/>
            </a:xfrm>
            <a:custGeom>
              <a:avLst/>
              <a:gdLst>
                <a:gd name="connsiteX0" fmla="*/ 0 w 986190"/>
                <a:gd name="connsiteY0" fmla="*/ 0 h 166255"/>
                <a:gd name="connsiteX1" fmla="*/ 986190 w 986190"/>
                <a:gd name="connsiteY1" fmla="*/ 0 h 166255"/>
                <a:gd name="connsiteX2" fmla="*/ 986190 w 986190"/>
                <a:gd name="connsiteY2" fmla="*/ 166255 h 166255"/>
                <a:gd name="connsiteX3" fmla="*/ 0 w 986190"/>
                <a:gd name="connsiteY3" fmla="*/ 166255 h 166255"/>
                <a:gd name="connsiteX4" fmla="*/ 0 w 986190"/>
                <a:gd name="connsiteY4" fmla="*/ 0 h 166255"/>
                <a:gd name="connsiteX0" fmla="*/ 0 w 986190"/>
                <a:gd name="connsiteY0" fmla="*/ 0 h 166255"/>
                <a:gd name="connsiteX1" fmla="*/ 986190 w 986190"/>
                <a:gd name="connsiteY1" fmla="*/ 0 h 166255"/>
                <a:gd name="connsiteX2" fmla="*/ 986190 w 986190"/>
                <a:gd name="connsiteY2" fmla="*/ 166255 h 166255"/>
                <a:gd name="connsiteX3" fmla="*/ 0 w 986190"/>
                <a:gd name="connsiteY3" fmla="*/ 166255 h 166255"/>
                <a:gd name="connsiteX4" fmla="*/ 0 w 986190"/>
                <a:gd name="connsiteY4" fmla="*/ 0 h 166255"/>
                <a:gd name="connsiteX0" fmla="*/ 0 w 986190"/>
                <a:gd name="connsiteY0" fmla="*/ 166255 h 166255"/>
                <a:gd name="connsiteX1" fmla="*/ 986190 w 986190"/>
                <a:gd name="connsiteY1" fmla="*/ 0 h 166255"/>
                <a:gd name="connsiteX2" fmla="*/ 986190 w 986190"/>
                <a:gd name="connsiteY2" fmla="*/ 166255 h 166255"/>
                <a:gd name="connsiteX3" fmla="*/ 0 w 986190"/>
                <a:gd name="connsiteY3" fmla="*/ 166255 h 166255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063" h="270164">
                  <a:moveTo>
                    <a:pt x="0" y="270164"/>
                  </a:moveTo>
                  <a:cubicBezTo>
                    <a:pt x="155549" y="24246"/>
                    <a:pt x="602042" y="90055"/>
                    <a:pt x="903063" y="0"/>
                  </a:cubicBezTo>
                  <a:lnTo>
                    <a:pt x="903063" y="166255"/>
                  </a:lnTo>
                  <a:cubicBezTo>
                    <a:pt x="602042" y="200891"/>
                    <a:pt x="301020" y="131619"/>
                    <a:pt x="0" y="27016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8"/>
            <p:cNvSpPr/>
            <p:nvPr/>
          </p:nvSpPr>
          <p:spPr>
            <a:xfrm flipH="1">
              <a:off x="4722528" y="1037932"/>
              <a:ext cx="312477" cy="93482"/>
            </a:xfrm>
            <a:custGeom>
              <a:avLst/>
              <a:gdLst>
                <a:gd name="connsiteX0" fmla="*/ 0 w 986190"/>
                <a:gd name="connsiteY0" fmla="*/ 0 h 166255"/>
                <a:gd name="connsiteX1" fmla="*/ 986190 w 986190"/>
                <a:gd name="connsiteY1" fmla="*/ 0 h 166255"/>
                <a:gd name="connsiteX2" fmla="*/ 986190 w 986190"/>
                <a:gd name="connsiteY2" fmla="*/ 166255 h 166255"/>
                <a:gd name="connsiteX3" fmla="*/ 0 w 986190"/>
                <a:gd name="connsiteY3" fmla="*/ 166255 h 166255"/>
                <a:gd name="connsiteX4" fmla="*/ 0 w 986190"/>
                <a:gd name="connsiteY4" fmla="*/ 0 h 166255"/>
                <a:gd name="connsiteX0" fmla="*/ 0 w 986190"/>
                <a:gd name="connsiteY0" fmla="*/ 0 h 166255"/>
                <a:gd name="connsiteX1" fmla="*/ 986190 w 986190"/>
                <a:gd name="connsiteY1" fmla="*/ 0 h 166255"/>
                <a:gd name="connsiteX2" fmla="*/ 986190 w 986190"/>
                <a:gd name="connsiteY2" fmla="*/ 166255 h 166255"/>
                <a:gd name="connsiteX3" fmla="*/ 0 w 986190"/>
                <a:gd name="connsiteY3" fmla="*/ 166255 h 166255"/>
                <a:gd name="connsiteX4" fmla="*/ 0 w 986190"/>
                <a:gd name="connsiteY4" fmla="*/ 0 h 166255"/>
                <a:gd name="connsiteX0" fmla="*/ 0 w 986190"/>
                <a:gd name="connsiteY0" fmla="*/ 166255 h 166255"/>
                <a:gd name="connsiteX1" fmla="*/ 986190 w 986190"/>
                <a:gd name="connsiteY1" fmla="*/ 0 h 166255"/>
                <a:gd name="connsiteX2" fmla="*/ 986190 w 986190"/>
                <a:gd name="connsiteY2" fmla="*/ 166255 h 166255"/>
                <a:gd name="connsiteX3" fmla="*/ 0 w 986190"/>
                <a:gd name="connsiteY3" fmla="*/ 166255 h 166255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063" h="270164">
                  <a:moveTo>
                    <a:pt x="0" y="270164"/>
                  </a:moveTo>
                  <a:cubicBezTo>
                    <a:pt x="155549" y="24246"/>
                    <a:pt x="602042" y="90055"/>
                    <a:pt x="903063" y="0"/>
                  </a:cubicBezTo>
                  <a:lnTo>
                    <a:pt x="903063" y="166255"/>
                  </a:lnTo>
                  <a:cubicBezTo>
                    <a:pt x="602042" y="200891"/>
                    <a:pt x="301020" y="131619"/>
                    <a:pt x="0" y="27016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4281516" y="1159250"/>
              <a:ext cx="702320" cy="139929"/>
              <a:chOff x="-312036" y="1886481"/>
              <a:chExt cx="802297" cy="159848"/>
            </a:xfrm>
          </p:grpSpPr>
          <p:sp>
            <p:nvSpPr>
              <p:cNvPr id="57" name="Freeform 56"/>
              <p:cNvSpPr/>
              <p:nvPr/>
            </p:nvSpPr>
            <p:spPr>
              <a:xfrm rot="21123267">
                <a:off x="-312036" y="1899506"/>
                <a:ext cx="299493" cy="146823"/>
              </a:xfrm>
              <a:custGeom>
                <a:avLst/>
                <a:gdLst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819400 w 914401"/>
                  <a:gd name="connsiteY2" fmla="*/ 358435 h 719546"/>
                  <a:gd name="connsiteX3" fmla="*/ 914401 w 914401"/>
                  <a:gd name="connsiteY3" fmla="*/ 358435 h 719546"/>
                  <a:gd name="connsiteX4" fmla="*/ 458536 w 914401"/>
                  <a:gd name="connsiteY4" fmla="*/ 719545 h 719546"/>
                  <a:gd name="connsiteX5" fmla="*/ 21 w 914401"/>
                  <a:gd name="connsiteY5" fmla="*/ 361814 h 719546"/>
                  <a:gd name="connsiteX6" fmla="*/ 95003 w 914401"/>
                  <a:gd name="connsiteY6" fmla="*/ 361112 h 719546"/>
                  <a:gd name="connsiteX7" fmla="*/ 0 w 914401"/>
                  <a:gd name="connsiteY7" fmla="*/ 361112 h 719546"/>
                  <a:gd name="connsiteX8" fmla="*/ 455865 w 914401"/>
                  <a:gd name="connsiteY8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819400 w 914401"/>
                  <a:gd name="connsiteY2" fmla="*/ 358435 h 719546"/>
                  <a:gd name="connsiteX3" fmla="*/ 914401 w 914401"/>
                  <a:gd name="connsiteY3" fmla="*/ 358435 h 719546"/>
                  <a:gd name="connsiteX4" fmla="*/ 458536 w 914401"/>
                  <a:gd name="connsiteY4" fmla="*/ 719545 h 719546"/>
                  <a:gd name="connsiteX5" fmla="*/ 21 w 914401"/>
                  <a:gd name="connsiteY5" fmla="*/ 361814 h 719546"/>
                  <a:gd name="connsiteX6" fmla="*/ 99765 w 914401"/>
                  <a:gd name="connsiteY6" fmla="*/ 361112 h 719546"/>
                  <a:gd name="connsiteX7" fmla="*/ 0 w 914401"/>
                  <a:gd name="connsiteY7" fmla="*/ 361112 h 719546"/>
                  <a:gd name="connsiteX8" fmla="*/ 455865 w 914401"/>
                  <a:gd name="connsiteY8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819400 w 914401"/>
                  <a:gd name="connsiteY2" fmla="*/ 358435 h 719546"/>
                  <a:gd name="connsiteX3" fmla="*/ 914401 w 914401"/>
                  <a:gd name="connsiteY3" fmla="*/ 358435 h 719546"/>
                  <a:gd name="connsiteX4" fmla="*/ 458536 w 914401"/>
                  <a:gd name="connsiteY4" fmla="*/ 719545 h 719546"/>
                  <a:gd name="connsiteX5" fmla="*/ 21 w 914401"/>
                  <a:gd name="connsiteY5" fmla="*/ 361814 h 719546"/>
                  <a:gd name="connsiteX6" fmla="*/ 0 w 914401"/>
                  <a:gd name="connsiteY6" fmla="*/ 361112 h 719546"/>
                  <a:gd name="connsiteX7" fmla="*/ 455865 w 914401"/>
                  <a:gd name="connsiteY7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914401 w 914401"/>
                  <a:gd name="connsiteY2" fmla="*/ 358435 h 719546"/>
                  <a:gd name="connsiteX3" fmla="*/ 458536 w 914401"/>
                  <a:gd name="connsiteY3" fmla="*/ 719545 h 719546"/>
                  <a:gd name="connsiteX4" fmla="*/ 21 w 914401"/>
                  <a:gd name="connsiteY4" fmla="*/ 361814 h 719546"/>
                  <a:gd name="connsiteX5" fmla="*/ 0 w 914401"/>
                  <a:gd name="connsiteY5" fmla="*/ 361112 h 719546"/>
                  <a:gd name="connsiteX6" fmla="*/ 455865 w 914401"/>
                  <a:gd name="connsiteY6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914401 w 914401"/>
                  <a:gd name="connsiteY2" fmla="*/ 358435 h 719546"/>
                  <a:gd name="connsiteX3" fmla="*/ 458536 w 914401"/>
                  <a:gd name="connsiteY3" fmla="*/ 719545 h 719546"/>
                  <a:gd name="connsiteX4" fmla="*/ 21 w 914401"/>
                  <a:gd name="connsiteY4" fmla="*/ 361814 h 719546"/>
                  <a:gd name="connsiteX5" fmla="*/ 0 w 914401"/>
                  <a:gd name="connsiteY5" fmla="*/ 361112 h 719546"/>
                  <a:gd name="connsiteX6" fmla="*/ 455865 w 914401"/>
                  <a:gd name="connsiteY6" fmla="*/ 2 h 719546"/>
                  <a:gd name="connsiteX0" fmla="*/ 455865 w 914401"/>
                  <a:gd name="connsiteY0" fmla="*/ 4 h 633823"/>
                  <a:gd name="connsiteX1" fmla="*/ 914380 w 914401"/>
                  <a:gd name="connsiteY1" fmla="*/ 272010 h 633823"/>
                  <a:gd name="connsiteX2" fmla="*/ 914401 w 914401"/>
                  <a:gd name="connsiteY2" fmla="*/ 272712 h 633823"/>
                  <a:gd name="connsiteX3" fmla="*/ 458536 w 914401"/>
                  <a:gd name="connsiteY3" fmla="*/ 633822 h 633823"/>
                  <a:gd name="connsiteX4" fmla="*/ 21 w 914401"/>
                  <a:gd name="connsiteY4" fmla="*/ 276091 h 633823"/>
                  <a:gd name="connsiteX5" fmla="*/ 0 w 914401"/>
                  <a:gd name="connsiteY5" fmla="*/ 275389 h 633823"/>
                  <a:gd name="connsiteX6" fmla="*/ 455865 w 914401"/>
                  <a:gd name="connsiteY6" fmla="*/ 4 h 633823"/>
                  <a:gd name="connsiteX0" fmla="*/ 455865 w 914401"/>
                  <a:gd name="connsiteY0" fmla="*/ 4 h 529051"/>
                  <a:gd name="connsiteX1" fmla="*/ 914380 w 914401"/>
                  <a:gd name="connsiteY1" fmla="*/ 272010 h 529051"/>
                  <a:gd name="connsiteX2" fmla="*/ 914401 w 914401"/>
                  <a:gd name="connsiteY2" fmla="*/ 272712 h 529051"/>
                  <a:gd name="connsiteX3" fmla="*/ 449011 w 914401"/>
                  <a:gd name="connsiteY3" fmla="*/ 529047 h 529051"/>
                  <a:gd name="connsiteX4" fmla="*/ 21 w 914401"/>
                  <a:gd name="connsiteY4" fmla="*/ 276091 h 529051"/>
                  <a:gd name="connsiteX5" fmla="*/ 0 w 914401"/>
                  <a:gd name="connsiteY5" fmla="*/ 275389 h 529051"/>
                  <a:gd name="connsiteX6" fmla="*/ 455865 w 914401"/>
                  <a:gd name="connsiteY6" fmla="*/ 4 h 529051"/>
                  <a:gd name="connsiteX0" fmla="*/ 455865 w 914401"/>
                  <a:gd name="connsiteY0" fmla="*/ 4 h 567149"/>
                  <a:gd name="connsiteX1" fmla="*/ 914380 w 914401"/>
                  <a:gd name="connsiteY1" fmla="*/ 272010 h 567149"/>
                  <a:gd name="connsiteX2" fmla="*/ 914401 w 914401"/>
                  <a:gd name="connsiteY2" fmla="*/ 272712 h 567149"/>
                  <a:gd name="connsiteX3" fmla="*/ 458536 w 914401"/>
                  <a:gd name="connsiteY3" fmla="*/ 567147 h 567149"/>
                  <a:gd name="connsiteX4" fmla="*/ 21 w 914401"/>
                  <a:gd name="connsiteY4" fmla="*/ 276091 h 567149"/>
                  <a:gd name="connsiteX5" fmla="*/ 0 w 914401"/>
                  <a:gd name="connsiteY5" fmla="*/ 275389 h 567149"/>
                  <a:gd name="connsiteX6" fmla="*/ 455865 w 914401"/>
                  <a:gd name="connsiteY6" fmla="*/ 4 h 56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401" h="567149">
                    <a:moveTo>
                      <a:pt x="455865" y="4"/>
                    </a:moveTo>
                    <a:cubicBezTo>
                      <a:pt x="707219" y="-576"/>
                      <a:pt x="912027" y="73489"/>
                      <a:pt x="914380" y="272010"/>
                    </a:cubicBezTo>
                    <a:lnTo>
                      <a:pt x="914401" y="272712"/>
                    </a:lnTo>
                    <a:cubicBezTo>
                      <a:pt x="914401" y="471737"/>
                      <a:pt x="610933" y="566584"/>
                      <a:pt x="458536" y="567147"/>
                    </a:cubicBezTo>
                    <a:cubicBezTo>
                      <a:pt x="306139" y="567710"/>
                      <a:pt x="2374" y="474612"/>
                      <a:pt x="21" y="276091"/>
                    </a:cubicBezTo>
                    <a:lnTo>
                      <a:pt x="0" y="275389"/>
                    </a:lnTo>
                    <a:cubicBezTo>
                      <a:pt x="0" y="76364"/>
                      <a:pt x="203883" y="585"/>
                      <a:pt x="45586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190768" y="1896558"/>
                <a:ext cx="299493" cy="146823"/>
              </a:xfrm>
              <a:custGeom>
                <a:avLst/>
                <a:gdLst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819400 w 914401"/>
                  <a:gd name="connsiteY2" fmla="*/ 358435 h 719546"/>
                  <a:gd name="connsiteX3" fmla="*/ 914401 w 914401"/>
                  <a:gd name="connsiteY3" fmla="*/ 358435 h 719546"/>
                  <a:gd name="connsiteX4" fmla="*/ 458536 w 914401"/>
                  <a:gd name="connsiteY4" fmla="*/ 719545 h 719546"/>
                  <a:gd name="connsiteX5" fmla="*/ 21 w 914401"/>
                  <a:gd name="connsiteY5" fmla="*/ 361814 h 719546"/>
                  <a:gd name="connsiteX6" fmla="*/ 95003 w 914401"/>
                  <a:gd name="connsiteY6" fmla="*/ 361112 h 719546"/>
                  <a:gd name="connsiteX7" fmla="*/ 0 w 914401"/>
                  <a:gd name="connsiteY7" fmla="*/ 361112 h 719546"/>
                  <a:gd name="connsiteX8" fmla="*/ 455865 w 914401"/>
                  <a:gd name="connsiteY8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819400 w 914401"/>
                  <a:gd name="connsiteY2" fmla="*/ 358435 h 719546"/>
                  <a:gd name="connsiteX3" fmla="*/ 914401 w 914401"/>
                  <a:gd name="connsiteY3" fmla="*/ 358435 h 719546"/>
                  <a:gd name="connsiteX4" fmla="*/ 458536 w 914401"/>
                  <a:gd name="connsiteY4" fmla="*/ 719545 h 719546"/>
                  <a:gd name="connsiteX5" fmla="*/ 21 w 914401"/>
                  <a:gd name="connsiteY5" fmla="*/ 361814 h 719546"/>
                  <a:gd name="connsiteX6" fmla="*/ 99765 w 914401"/>
                  <a:gd name="connsiteY6" fmla="*/ 361112 h 719546"/>
                  <a:gd name="connsiteX7" fmla="*/ 0 w 914401"/>
                  <a:gd name="connsiteY7" fmla="*/ 361112 h 719546"/>
                  <a:gd name="connsiteX8" fmla="*/ 455865 w 914401"/>
                  <a:gd name="connsiteY8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819400 w 914401"/>
                  <a:gd name="connsiteY2" fmla="*/ 358435 h 719546"/>
                  <a:gd name="connsiteX3" fmla="*/ 914401 w 914401"/>
                  <a:gd name="connsiteY3" fmla="*/ 358435 h 719546"/>
                  <a:gd name="connsiteX4" fmla="*/ 458536 w 914401"/>
                  <a:gd name="connsiteY4" fmla="*/ 719545 h 719546"/>
                  <a:gd name="connsiteX5" fmla="*/ 21 w 914401"/>
                  <a:gd name="connsiteY5" fmla="*/ 361814 h 719546"/>
                  <a:gd name="connsiteX6" fmla="*/ 0 w 914401"/>
                  <a:gd name="connsiteY6" fmla="*/ 361112 h 719546"/>
                  <a:gd name="connsiteX7" fmla="*/ 455865 w 914401"/>
                  <a:gd name="connsiteY7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914401 w 914401"/>
                  <a:gd name="connsiteY2" fmla="*/ 358435 h 719546"/>
                  <a:gd name="connsiteX3" fmla="*/ 458536 w 914401"/>
                  <a:gd name="connsiteY3" fmla="*/ 719545 h 719546"/>
                  <a:gd name="connsiteX4" fmla="*/ 21 w 914401"/>
                  <a:gd name="connsiteY4" fmla="*/ 361814 h 719546"/>
                  <a:gd name="connsiteX5" fmla="*/ 0 w 914401"/>
                  <a:gd name="connsiteY5" fmla="*/ 361112 h 719546"/>
                  <a:gd name="connsiteX6" fmla="*/ 455865 w 914401"/>
                  <a:gd name="connsiteY6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914401 w 914401"/>
                  <a:gd name="connsiteY2" fmla="*/ 358435 h 719546"/>
                  <a:gd name="connsiteX3" fmla="*/ 458536 w 914401"/>
                  <a:gd name="connsiteY3" fmla="*/ 719545 h 719546"/>
                  <a:gd name="connsiteX4" fmla="*/ 21 w 914401"/>
                  <a:gd name="connsiteY4" fmla="*/ 361814 h 719546"/>
                  <a:gd name="connsiteX5" fmla="*/ 0 w 914401"/>
                  <a:gd name="connsiteY5" fmla="*/ 361112 h 719546"/>
                  <a:gd name="connsiteX6" fmla="*/ 455865 w 914401"/>
                  <a:gd name="connsiteY6" fmla="*/ 2 h 719546"/>
                  <a:gd name="connsiteX0" fmla="*/ 455865 w 914401"/>
                  <a:gd name="connsiteY0" fmla="*/ 4 h 633823"/>
                  <a:gd name="connsiteX1" fmla="*/ 914380 w 914401"/>
                  <a:gd name="connsiteY1" fmla="*/ 272010 h 633823"/>
                  <a:gd name="connsiteX2" fmla="*/ 914401 w 914401"/>
                  <a:gd name="connsiteY2" fmla="*/ 272712 h 633823"/>
                  <a:gd name="connsiteX3" fmla="*/ 458536 w 914401"/>
                  <a:gd name="connsiteY3" fmla="*/ 633822 h 633823"/>
                  <a:gd name="connsiteX4" fmla="*/ 21 w 914401"/>
                  <a:gd name="connsiteY4" fmla="*/ 276091 h 633823"/>
                  <a:gd name="connsiteX5" fmla="*/ 0 w 914401"/>
                  <a:gd name="connsiteY5" fmla="*/ 275389 h 633823"/>
                  <a:gd name="connsiteX6" fmla="*/ 455865 w 914401"/>
                  <a:gd name="connsiteY6" fmla="*/ 4 h 633823"/>
                  <a:gd name="connsiteX0" fmla="*/ 455865 w 914401"/>
                  <a:gd name="connsiteY0" fmla="*/ 4 h 529051"/>
                  <a:gd name="connsiteX1" fmla="*/ 914380 w 914401"/>
                  <a:gd name="connsiteY1" fmla="*/ 272010 h 529051"/>
                  <a:gd name="connsiteX2" fmla="*/ 914401 w 914401"/>
                  <a:gd name="connsiteY2" fmla="*/ 272712 h 529051"/>
                  <a:gd name="connsiteX3" fmla="*/ 449011 w 914401"/>
                  <a:gd name="connsiteY3" fmla="*/ 529047 h 529051"/>
                  <a:gd name="connsiteX4" fmla="*/ 21 w 914401"/>
                  <a:gd name="connsiteY4" fmla="*/ 276091 h 529051"/>
                  <a:gd name="connsiteX5" fmla="*/ 0 w 914401"/>
                  <a:gd name="connsiteY5" fmla="*/ 275389 h 529051"/>
                  <a:gd name="connsiteX6" fmla="*/ 455865 w 914401"/>
                  <a:gd name="connsiteY6" fmla="*/ 4 h 529051"/>
                  <a:gd name="connsiteX0" fmla="*/ 455865 w 914401"/>
                  <a:gd name="connsiteY0" fmla="*/ 4 h 567149"/>
                  <a:gd name="connsiteX1" fmla="*/ 914380 w 914401"/>
                  <a:gd name="connsiteY1" fmla="*/ 272010 h 567149"/>
                  <a:gd name="connsiteX2" fmla="*/ 914401 w 914401"/>
                  <a:gd name="connsiteY2" fmla="*/ 272712 h 567149"/>
                  <a:gd name="connsiteX3" fmla="*/ 458536 w 914401"/>
                  <a:gd name="connsiteY3" fmla="*/ 567147 h 567149"/>
                  <a:gd name="connsiteX4" fmla="*/ 21 w 914401"/>
                  <a:gd name="connsiteY4" fmla="*/ 276091 h 567149"/>
                  <a:gd name="connsiteX5" fmla="*/ 0 w 914401"/>
                  <a:gd name="connsiteY5" fmla="*/ 275389 h 567149"/>
                  <a:gd name="connsiteX6" fmla="*/ 455865 w 914401"/>
                  <a:gd name="connsiteY6" fmla="*/ 4 h 56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401" h="567149">
                    <a:moveTo>
                      <a:pt x="455865" y="4"/>
                    </a:moveTo>
                    <a:cubicBezTo>
                      <a:pt x="707219" y="-576"/>
                      <a:pt x="912027" y="73489"/>
                      <a:pt x="914380" y="272010"/>
                    </a:cubicBezTo>
                    <a:lnTo>
                      <a:pt x="914401" y="272712"/>
                    </a:lnTo>
                    <a:cubicBezTo>
                      <a:pt x="914401" y="471737"/>
                      <a:pt x="610933" y="566584"/>
                      <a:pt x="458536" y="567147"/>
                    </a:cubicBezTo>
                    <a:cubicBezTo>
                      <a:pt x="306139" y="567710"/>
                      <a:pt x="2374" y="474612"/>
                      <a:pt x="21" y="276091"/>
                    </a:cubicBezTo>
                    <a:lnTo>
                      <a:pt x="0" y="275389"/>
                    </a:lnTo>
                    <a:cubicBezTo>
                      <a:pt x="0" y="76364"/>
                      <a:pt x="203883" y="585"/>
                      <a:pt x="45586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 rot="6256510">
                <a:off x="243071" y="1875223"/>
                <a:ext cx="149407" cy="178364"/>
              </a:xfrm>
              <a:custGeom>
                <a:avLst/>
                <a:gdLst>
                  <a:gd name="connsiteX0" fmla="*/ 406 w 217661"/>
                  <a:gd name="connsiteY0" fmla="*/ 111965 h 259845"/>
                  <a:gd name="connsiteX1" fmla="*/ 4300 w 217661"/>
                  <a:gd name="connsiteY1" fmla="*/ 43365 h 259845"/>
                  <a:gd name="connsiteX2" fmla="*/ 8233 w 217661"/>
                  <a:gd name="connsiteY2" fmla="*/ 30190 h 259845"/>
                  <a:gd name="connsiteX3" fmla="*/ 25552 w 217661"/>
                  <a:gd name="connsiteY3" fmla="*/ 15822 h 259845"/>
                  <a:gd name="connsiteX4" fmla="*/ 74859 w 217661"/>
                  <a:gd name="connsiteY4" fmla="*/ 650 h 259845"/>
                  <a:gd name="connsiteX5" fmla="*/ 217012 w 217661"/>
                  <a:gd name="connsiteY5" fmla="*/ 117043 h 259845"/>
                  <a:gd name="connsiteX6" fmla="*/ 100618 w 217661"/>
                  <a:gd name="connsiteY6" fmla="*/ 259196 h 259845"/>
                  <a:gd name="connsiteX7" fmla="*/ 49287 w 217661"/>
                  <a:gd name="connsiteY7" fmla="*/ 254050 h 259845"/>
                  <a:gd name="connsiteX8" fmla="*/ 34541 w 217661"/>
                  <a:gd name="connsiteY8" fmla="*/ 246111 h 259845"/>
                  <a:gd name="connsiteX9" fmla="*/ 29714 w 217661"/>
                  <a:gd name="connsiteY9" fmla="*/ 238919 h 259845"/>
                  <a:gd name="connsiteX10" fmla="*/ 406 w 217661"/>
                  <a:gd name="connsiteY10" fmla="*/ 111965 h 25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661" h="259845">
                    <a:moveTo>
                      <a:pt x="406" y="111965"/>
                    </a:moveTo>
                    <a:cubicBezTo>
                      <a:pt x="-704" y="88656"/>
                      <a:pt x="420" y="65283"/>
                      <a:pt x="4300" y="43365"/>
                    </a:cubicBezTo>
                    <a:lnTo>
                      <a:pt x="8233" y="30190"/>
                    </a:lnTo>
                    <a:lnTo>
                      <a:pt x="25552" y="15822"/>
                    </a:lnTo>
                    <a:cubicBezTo>
                      <a:pt x="40367" y="7740"/>
                      <a:pt x="57010" y="2428"/>
                      <a:pt x="74859" y="650"/>
                    </a:cubicBezTo>
                    <a:cubicBezTo>
                      <a:pt x="146255" y="-6463"/>
                      <a:pt x="209898" y="45648"/>
                      <a:pt x="217012" y="117043"/>
                    </a:cubicBezTo>
                    <a:cubicBezTo>
                      <a:pt x="224125" y="188439"/>
                      <a:pt x="172014" y="252083"/>
                      <a:pt x="100618" y="259196"/>
                    </a:cubicBezTo>
                    <a:cubicBezTo>
                      <a:pt x="82770" y="260974"/>
                      <a:pt x="65405" y="259051"/>
                      <a:pt x="49287" y="254050"/>
                    </a:cubicBezTo>
                    <a:lnTo>
                      <a:pt x="34541" y="246111"/>
                    </a:lnTo>
                    <a:lnTo>
                      <a:pt x="29714" y="238919"/>
                    </a:lnTo>
                    <a:cubicBezTo>
                      <a:pt x="13786" y="204946"/>
                      <a:pt x="2627" y="158583"/>
                      <a:pt x="406" y="111965"/>
                    </a:cubicBezTo>
                    <a:close/>
                  </a:path>
                </a:pathLst>
              </a:custGeom>
              <a:solidFill>
                <a:srgbClr val="5A3720"/>
              </a:solidFill>
              <a:ln>
                <a:solidFill>
                  <a:srgbClr val="673F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 rot="6256510">
                <a:off x="275747" y="1937779"/>
                <a:ext cx="84858" cy="117793"/>
              </a:xfrm>
              <a:custGeom>
                <a:avLst/>
                <a:gdLst>
                  <a:gd name="connsiteX0" fmla="*/ 430 w 142661"/>
                  <a:gd name="connsiteY0" fmla="*/ 94096 h 171570"/>
                  <a:gd name="connsiteX1" fmla="*/ 77475 w 142661"/>
                  <a:gd name="connsiteY1" fmla="*/ 0 h 171570"/>
                  <a:gd name="connsiteX2" fmla="*/ 95901 w 142661"/>
                  <a:gd name="connsiteY2" fmla="*/ 1847 h 171570"/>
                  <a:gd name="connsiteX3" fmla="*/ 126839 w 142661"/>
                  <a:gd name="connsiteY3" fmla="*/ 39142 h 171570"/>
                  <a:gd name="connsiteX4" fmla="*/ 142012 w 142661"/>
                  <a:gd name="connsiteY4" fmla="*/ 88448 h 171570"/>
                  <a:gd name="connsiteX5" fmla="*/ 136866 w 142661"/>
                  <a:gd name="connsiteY5" fmla="*/ 139779 h 171570"/>
                  <a:gd name="connsiteX6" fmla="*/ 125036 w 142661"/>
                  <a:gd name="connsiteY6" fmla="*/ 161753 h 171570"/>
                  <a:gd name="connsiteX7" fmla="*/ 94526 w 142661"/>
                  <a:gd name="connsiteY7" fmla="*/ 171141 h 171570"/>
                  <a:gd name="connsiteX8" fmla="*/ 430 w 142661"/>
                  <a:gd name="connsiteY8" fmla="*/ 94096 h 171570"/>
                  <a:gd name="connsiteX0" fmla="*/ 821 w 123623"/>
                  <a:gd name="connsiteY0" fmla="*/ 96947 h 171604"/>
                  <a:gd name="connsiteX1" fmla="*/ 58437 w 123623"/>
                  <a:gd name="connsiteY1" fmla="*/ 0 h 171604"/>
                  <a:gd name="connsiteX2" fmla="*/ 76863 w 123623"/>
                  <a:gd name="connsiteY2" fmla="*/ 1847 h 171604"/>
                  <a:gd name="connsiteX3" fmla="*/ 107801 w 123623"/>
                  <a:gd name="connsiteY3" fmla="*/ 39142 h 171604"/>
                  <a:gd name="connsiteX4" fmla="*/ 122974 w 123623"/>
                  <a:gd name="connsiteY4" fmla="*/ 88448 h 171604"/>
                  <a:gd name="connsiteX5" fmla="*/ 117828 w 123623"/>
                  <a:gd name="connsiteY5" fmla="*/ 139779 h 171604"/>
                  <a:gd name="connsiteX6" fmla="*/ 105998 w 123623"/>
                  <a:gd name="connsiteY6" fmla="*/ 161753 h 171604"/>
                  <a:gd name="connsiteX7" fmla="*/ 75488 w 123623"/>
                  <a:gd name="connsiteY7" fmla="*/ 171141 h 171604"/>
                  <a:gd name="connsiteX8" fmla="*/ 821 w 123623"/>
                  <a:gd name="connsiteY8" fmla="*/ 96947 h 17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23" h="171604">
                    <a:moveTo>
                      <a:pt x="821" y="96947"/>
                    </a:moveTo>
                    <a:cubicBezTo>
                      <a:pt x="-3887" y="49688"/>
                      <a:pt x="11178" y="4708"/>
                      <a:pt x="58437" y="0"/>
                    </a:cubicBezTo>
                    <a:lnTo>
                      <a:pt x="76863" y="1847"/>
                    </a:lnTo>
                    <a:lnTo>
                      <a:pt x="107801" y="39142"/>
                    </a:lnTo>
                    <a:cubicBezTo>
                      <a:pt x="115884" y="53956"/>
                      <a:pt x="121195" y="70599"/>
                      <a:pt x="122974" y="88448"/>
                    </a:cubicBezTo>
                    <a:cubicBezTo>
                      <a:pt x="124752" y="106297"/>
                      <a:pt x="122829" y="123661"/>
                      <a:pt x="117828" y="139779"/>
                    </a:cubicBezTo>
                    <a:lnTo>
                      <a:pt x="105998" y="161753"/>
                    </a:lnTo>
                    <a:lnTo>
                      <a:pt x="75488" y="171141"/>
                    </a:lnTo>
                    <a:cubicBezTo>
                      <a:pt x="28229" y="175849"/>
                      <a:pt x="5530" y="144206"/>
                      <a:pt x="821" y="96947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 rot="515128">
                <a:off x="334419" y="1961850"/>
                <a:ext cx="43936" cy="4393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 rot="14874411" flipH="1">
                <a:off x="-220018" y="1872003"/>
                <a:ext cx="149407" cy="178364"/>
              </a:xfrm>
              <a:custGeom>
                <a:avLst/>
                <a:gdLst>
                  <a:gd name="connsiteX0" fmla="*/ 406 w 217661"/>
                  <a:gd name="connsiteY0" fmla="*/ 111965 h 259845"/>
                  <a:gd name="connsiteX1" fmla="*/ 4300 w 217661"/>
                  <a:gd name="connsiteY1" fmla="*/ 43365 h 259845"/>
                  <a:gd name="connsiteX2" fmla="*/ 8233 w 217661"/>
                  <a:gd name="connsiteY2" fmla="*/ 30190 h 259845"/>
                  <a:gd name="connsiteX3" fmla="*/ 25552 w 217661"/>
                  <a:gd name="connsiteY3" fmla="*/ 15822 h 259845"/>
                  <a:gd name="connsiteX4" fmla="*/ 74859 w 217661"/>
                  <a:gd name="connsiteY4" fmla="*/ 650 h 259845"/>
                  <a:gd name="connsiteX5" fmla="*/ 217012 w 217661"/>
                  <a:gd name="connsiteY5" fmla="*/ 117043 h 259845"/>
                  <a:gd name="connsiteX6" fmla="*/ 100618 w 217661"/>
                  <a:gd name="connsiteY6" fmla="*/ 259196 h 259845"/>
                  <a:gd name="connsiteX7" fmla="*/ 49287 w 217661"/>
                  <a:gd name="connsiteY7" fmla="*/ 254050 h 259845"/>
                  <a:gd name="connsiteX8" fmla="*/ 34541 w 217661"/>
                  <a:gd name="connsiteY8" fmla="*/ 246111 h 259845"/>
                  <a:gd name="connsiteX9" fmla="*/ 29714 w 217661"/>
                  <a:gd name="connsiteY9" fmla="*/ 238919 h 259845"/>
                  <a:gd name="connsiteX10" fmla="*/ 406 w 217661"/>
                  <a:gd name="connsiteY10" fmla="*/ 111965 h 25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661" h="259845">
                    <a:moveTo>
                      <a:pt x="406" y="111965"/>
                    </a:moveTo>
                    <a:cubicBezTo>
                      <a:pt x="-704" y="88656"/>
                      <a:pt x="420" y="65283"/>
                      <a:pt x="4300" y="43365"/>
                    </a:cubicBezTo>
                    <a:lnTo>
                      <a:pt x="8233" y="30190"/>
                    </a:lnTo>
                    <a:lnTo>
                      <a:pt x="25552" y="15822"/>
                    </a:lnTo>
                    <a:cubicBezTo>
                      <a:pt x="40367" y="7740"/>
                      <a:pt x="57010" y="2428"/>
                      <a:pt x="74859" y="650"/>
                    </a:cubicBezTo>
                    <a:cubicBezTo>
                      <a:pt x="146255" y="-6463"/>
                      <a:pt x="209898" y="45648"/>
                      <a:pt x="217012" y="117043"/>
                    </a:cubicBezTo>
                    <a:cubicBezTo>
                      <a:pt x="224125" y="188439"/>
                      <a:pt x="172014" y="252083"/>
                      <a:pt x="100618" y="259196"/>
                    </a:cubicBezTo>
                    <a:cubicBezTo>
                      <a:pt x="82770" y="260974"/>
                      <a:pt x="65405" y="259051"/>
                      <a:pt x="49287" y="254050"/>
                    </a:cubicBezTo>
                    <a:lnTo>
                      <a:pt x="34541" y="246111"/>
                    </a:lnTo>
                    <a:lnTo>
                      <a:pt x="29714" y="238919"/>
                    </a:lnTo>
                    <a:cubicBezTo>
                      <a:pt x="13786" y="204946"/>
                      <a:pt x="2627" y="158583"/>
                      <a:pt x="406" y="111965"/>
                    </a:cubicBezTo>
                    <a:close/>
                  </a:path>
                </a:pathLst>
              </a:custGeom>
              <a:solidFill>
                <a:srgbClr val="5A3720"/>
              </a:solidFill>
              <a:ln>
                <a:solidFill>
                  <a:srgbClr val="673F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14874411" flipH="1">
                <a:off x="-183750" y="1934313"/>
                <a:ext cx="84858" cy="117793"/>
              </a:xfrm>
              <a:custGeom>
                <a:avLst/>
                <a:gdLst>
                  <a:gd name="connsiteX0" fmla="*/ 430 w 142661"/>
                  <a:gd name="connsiteY0" fmla="*/ 94096 h 171570"/>
                  <a:gd name="connsiteX1" fmla="*/ 77475 w 142661"/>
                  <a:gd name="connsiteY1" fmla="*/ 0 h 171570"/>
                  <a:gd name="connsiteX2" fmla="*/ 95901 w 142661"/>
                  <a:gd name="connsiteY2" fmla="*/ 1847 h 171570"/>
                  <a:gd name="connsiteX3" fmla="*/ 126839 w 142661"/>
                  <a:gd name="connsiteY3" fmla="*/ 39142 h 171570"/>
                  <a:gd name="connsiteX4" fmla="*/ 142012 w 142661"/>
                  <a:gd name="connsiteY4" fmla="*/ 88448 h 171570"/>
                  <a:gd name="connsiteX5" fmla="*/ 136866 w 142661"/>
                  <a:gd name="connsiteY5" fmla="*/ 139779 h 171570"/>
                  <a:gd name="connsiteX6" fmla="*/ 125036 w 142661"/>
                  <a:gd name="connsiteY6" fmla="*/ 161753 h 171570"/>
                  <a:gd name="connsiteX7" fmla="*/ 94526 w 142661"/>
                  <a:gd name="connsiteY7" fmla="*/ 171141 h 171570"/>
                  <a:gd name="connsiteX8" fmla="*/ 430 w 142661"/>
                  <a:gd name="connsiteY8" fmla="*/ 94096 h 171570"/>
                  <a:gd name="connsiteX0" fmla="*/ 821 w 123623"/>
                  <a:gd name="connsiteY0" fmla="*/ 96947 h 171604"/>
                  <a:gd name="connsiteX1" fmla="*/ 58437 w 123623"/>
                  <a:gd name="connsiteY1" fmla="*/ 0 h 171604"/>
                  <a:gd name="connsiteX2" fmla="*/ 76863 w 123623"/>
                  <a:gd name="connsiteY2" fmla="*/ 1847 h 171604"/>
                  <a:gd name="connsiteX3" fmla="*/ 107801 w 123623"/>
                  <a:gd name="connsiteY3" fmla="*/ 39142 h 171604"/>
                  <a:gd name="connsiteX4" fmla="*/ 122974 w 123623"/>
                  <a:gd name="connsiteY4" fmla="*/ 88448 h 171604"/>
                  <a:gd name="connsiteX5" fmla="*/ 117828 w 123623"/>
                  <a:gd name="connsiteY5" fmla="*/ 139779 h 171604"/>
                  <a:gd name="connsiteX6" fmla="*/ 105998 w 123623"/>
                  <a:gd name="connsiteY6" fmla="*/ 161753 h 171604"/>
                  <a:gd name="connsiteX7" fmla="*/ 75488 w 123623"/>
                  <a:gd name="connsiteY7" fmla="*/ 171141 h 171604"/>
                  <a:gd name="connsiteX8" fmla="*/ 821 w 123623"/>
                  <a:gd name="connsiteY8" fmla="*/ 96947 h 17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23" h="171604">
                    <a:moveTo>
                      <a:pt x="821" y="96947"/>
                    </a:moveTo>
                    <a:cubicBezTo>
                      <a:pt x="-3887" y="49688"/>
                      <a:pt x="11178" y="4708"/>
                      <a:pt x="58437" y="0"/>
                    </a:cubicBezTo>
                    <a:lnTo>
                      <a:pt x="76863" y="1847"/>
                    </a:lnTo>
                    <a:lnTo>
                      <a:pt x="107801" y="39142"/>
                    </a:lnTo>
                    <a:cubicBezTo>
                      <a:pt x="115884" y="53956"/>
                      <a:pt x="121195" y="70599"/>
                      <a:pt x="122974" y="88448"/>
                    </a:cubicBezTo>
                    <a:cubicBezTo>
                      <a:pt x="124752" y="106297"/>
                      <a:pt x="122829" y="123661"/>
                      <a:pt x="117828" y="139779"/>
                    </a:cubicBezTo>
                    <a:lnTo>
                      <a:pt x="105998" y="161753"/>
                    </a:lnTo>
                    <a:lnTo>
                      <a:pt x="75488" y="171141"/>
                    </a:lnTo>
                    <a:cubicBezTo>
                      <a:pt x="28229" y="175849"/>
                      <a:pt x="5530" y="144206"/>
                      <a:pt x="821" y="96947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20615793" flipH="1">
                <a:off x="-202895" y="1963702"/>
                <a:ext cx="43936" cy="4393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Freeform 64"/>
            <p:cNvSpPr/>
            <p:nvPr/>
          </p:nvSpPr>
          <p:spPr>
            <a:xfrm flipH="1">
              <a:off x="4540548" y="1265477"/>
              <a:ext cx="203620" cy="285830"/>
            </a:xfrm>
            <a:custGeom>
              <a:avLst/>
              <a:gdLst>
                <a:gd name="connsiteX0" fmla="*/ 216904 w 319290"/>
                <a:gd name="connsiteY0" fmla="*/ 0 h 339124"/>
                <a:gd name="connsiteX1" fmla="*/ 159645 w 319290"/>
                <a:gd name="connsiteY1" fmla="*/ 1446 h 339124"/>
                <a:gd name="connsiteX2" fmla="*/ 102386 w 319290"/>
                <a:gd name="connsiteY2" fmla="*/ 0 h 339124"/>
                <a:gd name="connsiteX3" fmla="*/ 102386 w 319290"/>
                <a:gd name="connsiteY3" fmla="*/ 62801 h 339124"/>
                <a:gd name="connsiteX4" fmla="*/ 89826 w 319290"/>
                <a:gd name="connsiteY4" fmla="*/ 182122 h 339124"/>
                <a:gd name="connsiteX5" fmla="*/ 14465 w 319290"/>
                <a:gd name="connsiteY5" fmla="*/ 188402 h 339124"/>
                <a:gd name="connsiteX6" fmla="*/ 1904 w 319290"/>
                <a:gd name="connsiteY6" fmla="*/ 263763 h 339124"/>
                <a:gd name="connsiteX7" fmla="*/ 39585 w 319290"/>
                <a:gd name="connsiteY7" fmla="*/ 314004 h 339124"/>
                <a:gd name="connsiteX8" fmla="*/ 102386 w 319290"/>
                <a:gd name="connsiteY8" fmla="*/ 307724 h 339124"/>
                <a:gd name="connsiteX9" fmla="*/ 158906 w 319290"/>
                <a:gd name="connsiteY9" fmla="*/ 339124 h 339124"/>
                <a:gd name="connsiteX10" fmla="*/ 159645 w 319290"/>
                <a:gd name="connsiteY10" fmla="*/ 338678 h 339124"/>
                <a:gd name="connsiteX11" fmla="*/ 160384 w 319290"/>
                <a:gd name="connsiteY11" fmla="*/ 339124 h 339124"/>
                <a:gd name="connsiteX12" fmla="*/ 216904 w 319290"/>
                <a:gd name="connsiteY12" fmla="*/ 307724 h 339124"/>
                <a:gd name="connsiteX13" fmla="*/ 279705 w 319290"/>
                <a:gd name="connsiteY13" fmla="*/ 314004 h 339124"/>
                <a:gd name="connsiteX14" fmla="*/ 317386 w 319290"/>
                <a:gd name="connsiteY14" fmla="*/ 263763 h 339124"/>
                <a:gd name="connsiteX15" fmla="*/ 304825 w 319290"/>
                <a:gd name="connsiteY15" fmla="*/ 188402 h 339124"/>
                <a:gd name="connsiteX16" fmla="*/ 229464 w 319290"/>
                <a:gd name="connsiteY16" fmla="*/ 182122 h 339124"/>
                <a:gd name="connsiteX17" fmla="*/ 216904 w 319290"/>
                <a:gd name="connsiteY17" fmla="*/ 62801 h 339124"/>
                <a:gd name="connsiteX18" fmla="*/ 216904 w 319290"/>
                <a:gd name="connsiteY18" fmla="*/ 0 h 33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290" h="339124">
                  <a:moveTo>
                    <a:pt x="216904" y="0"/>
                  </a:moveTo>
                  <a:lnTo>
                    <a:pt x="159645" y="1446"/>
                  </a:lnTo>
                  <a:lnTo>
                    <a:pt x="102386" y="0"/>
                  </a:lnTo>
                  <a:cubicBezTo>
                    <a:pt x="103433" y="16223"/>
                    <a:pt x="104479" y="32447"/>
                    <a:pt x="102386" y="62801"/>
                  </a:cubicBezTo>
                  <a:cubicBezTo>
                    <a:pt x="100292" y="93155"/>
                    <a:pt x="104479" y="161189"/>
                    <a:pt x="89826" y="182122"/>
                  </a:cubicBezTo>
                  <a:cubicBezTo>
                    <a:pt x="75172" y="203055"/>
                    <a:pt x="29118" y="174795"/>
                    <a:pt x="14465" y="188402"/>
                  </a:cubicBezTo>
                  <a:cubicBezTo>
                    <a:pt x="-189" y="202009"/>
                    <a:pt x="-2282" y="242830"/>
                    <a:pt x="1904" y="263763"/>
                  </a:cubicBezTo>
                  <a:cubicBezTo>
                    <a:pt x="6091" y="284696"/>
                    <a:pt x="22838" y="306677"/>
                    <a:pt x="39585" y="314004"/>
                  </a:cubicBezTo>
                  <a:cubicBezTo>
                    <a:pt x="56332" y="321331"/>
                    <a:pt x="82499" y="303537"/>
                    <a:pt x="102386" y="307724"/>
                  </a:cubicBezTo>
                  <a:cubicBezTo>
                    <a:pt x="122272" y="311911"/>
                    <a:pt x="142160" y="339124"/>
                    <a:pt x="158906" y="339124"/>
                  </a:cubicBezTo>
                  <a:lnTo>
                    <a:pt x="159645" y="338678"/>
                  </a:lnTo>
                  <a:lnTo>
                    <a:pt x="160384" y="339124"/>
                  </a:lnTo>
                  <a:cubicBezTo>
                    <a:pt x="177130" y="339124"/>
                    <a:pt x="197018" y="311911"/>
                    <a:pt x="216904" y="307724"/>
                  </a:cubicBezTo>
                  <a:cubicBezTo>
                    <a:pt x="236791" y="303537"/>
                    <a:pt x="262958" y="321331"/>
                    <a:pt x="279705" y="314004"/>
                  </a:cubicBezTo>
                  <a:cubicBezTo>
                    <a:pt x="296452" y="306677"/>
                    <a:pt x="313199" y="284696"/>
                    <a:pt x="317386" y="263763"/>
                  </a:cubicBezTo>
                  <a:cubicBezTo>
                    <a:pt x="321572" y="242830"/>
                    <a:pt x="319479" y="202009"/>
                    <a:pt x="304825" y="188402"/>
                  </a:cubicBezTo>
                  <a:cubicBezTo>
                    <a:pt x="290172" y="174795"/>
                    <a:pt x="244118" y="203055"/>
                    <a:pt x="229464" y="182122"/>
                  </a:cubicBezTo>
                  <a:cubicBezTo>
                    <a:pt x="214811" y="161189"/>
                    <a:pt x="218998" y="93155"/>
                    <a:pt x="216904" y="62801"/>
                  </a:cubicBezTo>
                  <a:cubicBezTo>
                    <a:pt x="214811" y="32447"/>
                    <a:pt x="215857" y="16223"/>
                    <a:pt x="216904" y="0"/>
                  </a:cubicBezTo>
                  <a:close/>
                </a:path>
              </a:pathLst>
            </a:custGeom>
            <a:solidFill>
              <a:srgbClr val="A05A2C"/>
            </a:solidFill>
            <a:ln w="3175">
              <a:solidFill>
                <a:srgbClr val="A05A2C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Pie 10"/>
            <p:cNvSpPr/>
            <p:nvPr/>
          </p:nvSpPr>
          <p:spPr>
            <a:xfrm rot="362250">
              <a:off x="4437866" y="1651423"/>
              <a:ext cx="382773" cy="151560"/>
            </a:xfrm>
            <a:custGeom>
              <a:avLst/>
              <a:gdLst>
                <a:gd name="connsiteX0" fmla="*/ 893218 w 893218"/>
                <a:gd name="connsiteY0" fmla="*/ 353635 h 707269"/>
                <a:gd name="connsiteX1" fmla="*/ 449415 w 893218"/>
                <a:gd name="connsiteY1" fmla="*/ 707263 h 707269"/>
                <a:gd name="connsiteX2" fmla="*/ 89 w 893218"/>
                <a:gd name="connsiteY2" fmla="*/ 360722 h 707269"/>
                <a:gd name="connsiteX3" fmla="*/ 446609 w 893218"/>
                <a:gd name="connsiteY3" fmla="*/ 353635 h 707269"/>
                <a:gd name="connsiteX4" fmla="*/ 893218 w 893218"/>
                <a:gd name="connsiteY4" fmla="*/ 353635 h 707269"/>
                <a:gd name="connsiteX0" fmla="*/ 893129 w 893129"/>
                <a:gd name="connsiteY0" fmla="*/ 0 h 353635"/>
                <a:gd name="connsiteX1" fmla="*/ 449326 w 893129"/>
                <a:gd name="connsiteY1" fmla="*/ 353628 h 353635"/>
                <a:gd name="connsiteX2" fmla="*/ 0 w 893129"/>
                <a:gd name="connsiteY2" fmla="*/ 7087 h 353635"/>
                <a:gd name="connsiteX3" fmla="*/ 451984 w 893129"/>
                <a:gd name="connsiteY3" fmla="*/ 51666 h 353635"/>
                <a:gd name="connsiteX4" fmla="*/ 893129 w 893129"/>
                <a:gd name="connsiteY4" fmla="*/ 0 h 35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3129" h="353635">
                  <a:moveTo>
                    <a:pt x="893129" y="0"/>
                  </a:moveTo>
                  <a:cubicBezTo>
                    <a:pt x="893129" y="194440"/>
                    <a:pt x="694882" y="352406"/>
                    <a:pt x="449326" y="353628"/>
                  </a:cubicBezTo>
                  <a:cubicBezTo>
                    <a:pt x="205072" y="354843"/>
                    <a:pt x="4896" y="200458"/>
                    <a:pt x="0" y="7087"/>
                  </a:cubicBezTo>
                  <a:lnTo>
                    <a:pt x="451984" y="51666"/>
                  </a:lnTo>
                  <a:cubicBezTo>
                    <a:pt x="600854" y="51666"/>
                    <a:pt x="744259" y="0"/>
                    <a:pt x="8931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A55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3936750" y="3825027"/>
              <a:ext cx="1498206" cy="2363048"/>
            </a:xfrm>
            <a:custGeom>
              <a:avLst/>
              <a:gdLst>
                <a:gd name="connsiteX0" fmla="*/ 59374 w 1565905"/>
                <a:gd name="connsiteY0" fmla="*/ 243736 h 2053793"/>
                <a:gd name="connsiteX1" fmla="*/ 2224 w 1565905"/>
                <a:gd name="connsiteY1" fmla="*/ 1162898 h 2053793"/>
                <a:gd name="connsiteX2" fmla="*/ 116524 w 1565905"/>
                <a:gd name="connsiteY2" fmla="*/ 1496273 h 2053793"/>
                <a:gd name="connsiteX3" fmla="*/ 202249 w 1565905"/>
                <a:gd name="connsiteY3" fmla="*/ 1691536 h 2053793"/>
                <a:gd name="connsiteX4" fmla="*/ 164149 w 1565905"/>
                <a:gd name="connsiteY4" fmla="*/ 1748686 h 2053793"/>
                <a:gd name="connsiteX5" fmla="*/ 140337 w 1565905"/>
                <a:gd name="connsiteY5" fmla="*/ 1820123 h 2053793"/>
                <a:gd name="connsiteX6" fmla="*/ 197487 w 1565905"/>
                <a:gd name="connsiteY6" fmla="*/ 1862986 h 2053793"/>
                <a:gd name="connsiteX7" fmla="*/ 187962 w 1565905"/>
                <a:gd name="connsiteY7" fmla="*/ 1901086 h 2053793"/>
                <a:gd name="connsiteX8" fmla="*/ 149862 w 1565905"/>
                <a:gd name="connsiteY8" fmla="*/ 1953473 h 2053793"/>
                <a:gd name="connsiteX9" fmla="*/ 121287 w 1565905"/>
                <a:gd name="connsiteY9" fmla="*/ 2034436 h 2053793"/>
                <a:gd name="connsiteX10" fmla="*/ 254637 w 1565905"/>
                <a:gd name="connsiteY10" fmla="*/ 2039198 h 2053793"/>
                <a:gd name="connsiteX11" fmla="*/ 407037 w 1565905"/>
                <a:gd name="connsiteY11" fmla="*/ 2015386 h 2053793"/>
                <a:gd name="connsiteX12" fmla="*/ 564199 w 1565905"/>
                <a:gd name="connsiteY12" fmla="*/ 2043961 h 2053793"/>
                <a:gd name="connsiteX13" fmla="*/ 773749 w 1565905"/>
                <a:gd name="connsiteY13" fmla="*/ 2053486 h 2053793"/>
                <a:gd name="connsiteX14" fmla="*/ 868999 w 1565905"/>
                <a:gd name="connsiteY14" fmla="*/ 2034436 h 2053793"/>
                <a:gd name="connsiteX15" fmla="*/ 873762 w 1565905"/>
                <a:gd name="connsiteY15" fmla="*/ 1915373 h 2053793"/>
                <a:gd name="connsiteX16" fmla="*/ 816612 w 1565905"/>
                <a:gd name="connsiteY16" fmla="*/ 1615336 h 2053793"/>
                <a:gd name="connsiteX17" fmla="*/ 764224 w 1565905"/>
                <a:gd name="connsiteY17" fmla="*/ 1420073 h 2053793"/>
                <a:gd name="connsiteX18" fmla="*/ 716599 w 1565905"/>
                <a:gd name="connsiteY18" fmla="*/ 1158136 h 2053793"/>
                <a:gd name="connsiteX19" fmla="*/ 773749 w 1565905"/>
                <a:gd name="connsiteY19" fmla="*/ 739036 h 2053793"/>
                <a:gd name="connsiteX20" fmla="*/ 821374 w 1565905"/>
                <a:gd name="connsiteY20" fmla="*/ 1205761 h 2053793"/>
                <a:gd name="connsiteX21" fmla="*/ 802324 w 1565905"/>
                <a:gd name="connsiteY21" fmla="*/ 1472461 h 2053793"/>
                <a:gd name="connsiteX22" fmla="*/ 868999 w 1565905"/>
                <a:gd name="connsiteY22" fmla="*/ 1867748 h 2053793"/>
                <a:gd name="connsiteX23" fmla="*/ 888049 w 1565905"/>
                <a:gd name="connsiteY23" fmla="*/ 2001098 h 2053793"/>
                <a:gd name="connsiteX24" fmla="*/ 973774 w 1565905"/>
                <a:gd name="connsiteY24" fmla="*/ 2024911 h 2053793"/>
                <a:gd name="connsiteX25" fmla="*/ 1192849 w 1565905"/>
                <a:gd name="connsiteY25" fmla="*/ 2001098 h 2053793"/>
                <a:gd name="connsiteX26" fmla="*/ 1488124 w 1565905"/>
                <a:gd name="connsiteY26" fmla="*/ 1967761 h 2053793"/>
                <a:gd name="connsiteX27" fmla="*/ 1550037 w 1565905"/>
                <a:gd name="connsiteY27" fmla="*/ 1924898 h 2053793"/>
                <a:gd name="connsiteX28" fmla="*/ 1564324 w 1565905"/>
                <a:gd name="connsiteY28" fmla="*/ 1853461 h 2053793"/>
                <a:gd name="connsiteX29" fmla="*/ 1521462 w 1565905"/>
                <a:gd name="connsiteY29" fmla="*/ 1686773 h 2053793"/>
                <a:gd name="connsiteX30" fmla="*/ 1445262 w 1565905"/>
                <a:gd name="connsiteY30" fmla="*/ 1481986 h 2053793"/>
                <a:gd name="connsiteX31" fmla="*/ 1421449 w 1565905"/>
                <a:gd name="connsiteY31" fmla="*/ 1420073 h 2053793"/>
                <a:gd name="connsiteX32" fmla="*/ 1464312 w 1565905"/>
                <a:gd name="connsiteY32" fmla="*/ 1248623 h 2053793"/>
                <a:gd name="connsiteX33" fmla="*/ 1502412 w 1565905"/>
                <a:gd name="connsiteY33" fmla="*/ 977161 h 2053793"/>
                <a:gd name="connsiteX34" fmla="*/ 1488124 w 1565905"/>
                <a:gd name="connsiteY34" fmla="*/ 829523 h 2053793"/>
                <a:gd name="connsiteX35" fmla="*/ 1416687 w 1565905"/>
                <a:gd name="connsiteY35" fmla="*/ 381848 h 2053793"/>
                <a:gd name="connsiteX36" fmla="*/ 1373824 w 1565905"/>
                <a:gd name="connsiteY36" fmla="*/ 34186 h 2053793"/>
                <a:gd name="connsiteX37" fmla="*/ 1350012 w 1565905"/>
                <a:gd name="connsiteY37" fmla="*/ 15136 h 2053793"/>
                <a:gd name="connsiteX38" fmla="*/ 1211899 w 1565905"/>
                <a:gd name="connsiteY38" fmla="*/ 10373 h 2053793"/>
                <a:gd name="connsiteX39" fmla="*/ 835662 w 1565905"/>
                <a:gd name="connsiteY39" fmla="*/ 848 h 2053793"/>
                <a:gd name="connsiteX40" fmla="*/ 649924 w 1565905"/>
                <a:gd name="connsiteY40" fmla="*/ 34186 h 2053793"/>
                <a:gd name="connsiteX41" fmla="*/ 273687 w 1565905"/>
                <a:gd name="connsiteY41" fmla="*/ 158011 h 2053793"/>
                <a:gd name="connsiteX42" fmla="*/ 59374 w 1565905"/>
                <a:gd name="connsiteY42" fmla="*/ 243736 h 205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65905" h="2053793">
                  <a:moveTo>
                    <a:pt x="59374" y="243736"/>
                  </a:moveTo>
                  <a:cubicBezTo>
                    <a:pt x="14130" y="411217"/>
                    <a:pt x="-7301" y="954142"/>
                    <a:pt x="2224" y="1162898"/>
                  </a:cubicBezTo>
                  <a:cubicBezTo>
                    <a:pt x="11749" y="1371654"/>
                    <a:pt x="83187" y="1408167"/>
                    <a:pt x="116524" y="1496273"/>
                  </a:cubicBezTo>
                  <a:cubicBezTo>
                    <a:pt x="149862" y="1584379"/>
                    <a:pt x="194312" y="1649467"/>
                    <a:pt x="202249" y="1691536"/>
                  </a:cubicBezTo>
                  <a:cubicBezTo>
                    <a:pt x="210187" y="1733605"/>
                    <a:pt x="174468" y="1727255"/>
                    <a:pt x="164149" y="1748686"/>
                  </a:cubicBezTo>
                  <a:cubicBezTo>
                    <a:pt x="153830" y="1770117"/>
                    <a:pt x="134781" y="1801073"/>
                    <a:pt x="140337" y="1820123"/>
                  </a:cubicBezTo>
                  <a:cubicBezTo>
                    <a:pt x="145893" y="1839173"/>
                    <a:pt x="189550" y="1849492"/>
                    <a:pt x="197487" y="1862986"/>
                  </a:cubicBezTo>
                  <a:cubicBezTo>
                    <a:pt x="205424" y="1876480"/>
                    <a:pt x="195899" y="1886005"/>
                    <a:pt x="187962" y="1901086"/>
                  </a:cubicBezTo>
                  <a:cubicBezTo>
                    <a:pt x="180025" y="1916167"/>
                    <a:pt x="160974" y="1931248"/>
                    <a:pt x="149862" y="1953473"/>
                  </a:cubicBezTo>
                  <a:cubicBezTo>
                    <a:pt x="138750" y="1975698"/>
                    <a:pt x="103825" y="2020149"/>
                    <a:pt x="121287" y="2034436"/>
                  </a:cubicBezTo>
                  <a:cubicBezTo>
                    <a:pt x="138749" y="2048723"/>
                    <a:pt x="207012" y="2042373"/>
                    <a:pt x="254637" y="2039198"/>
                  </a:cubicBezTo>
                  <a:cubicBezTo>
                    <a:pt x="302262" y="2036023"/>
                    <a:pt x="355443" y="2014592"/>
                    <a:pt x="407037" y="2015386"/>
                  </a:cubicBezTo>
                  <a:cubicBezTo>
                    <a:pt x="458631" y="2016180"/>
                    <a:pt x="503080" y="2037611"/>
                    <a:pt x="564199" y="2043961"/>
                  </a:cubicBezTo>
                  <a:cubicBezTo>
                    <a:pt x="625318" y="2050311"/>
                    <a:pt x="722949" y="2055074"/>
                    <a:pt x="773749" y="2053486"/>
                  </a:cubicBezTo>
                  <a:cubicBezTo>
                    <a:pt x="824549" y="2051899"/>
                    <a:pt x="852330" y="2057455"/>
                    <a:pt x="868999" y="2034436"/>
                  </a:cubicBezTo>
                  <a:cubicBezTo>
                    <a:pt x="885668" y="2011417"/>
                    <a:pt x="882493" y="1985223"/>
                    <a:pt x="873762" y="1915373"/>
                  </a:cubicBezTo>
                  <a:cubicBezTo>
                    <a:pt x="865031" y="1845523"/>
                    <a:pt x="834868" y="1697886"/>
                    <a:pt x="816612" y="1615336"/>
                  </a:cubicBezTo>
                  <a:cubicBezTo>
                    <a:pt x="798356" y="1532786"/>
                    <a:pt x="780893" y="1496273"/>
                    <a:pt x="764224" y="1420073"/>
                  </a:cubicBezTo>
                  <a:cubicBezTo>
                    <a:pt x="747555" y="1343873"/>
                    <a:pt x="715012" y="1271642"/>
                    <a:pt x="716599" y="1158136"/>
                  </a:cubicBezTo>
                  <a:cubicBezTo>
                    <a:pt x="718186" y="1044630"/>
                    <a:pt x="756287" y="731099"/>
                    <a:pt x="773749" y="739036"/>
                  </a:cubicBezTo>
                  <a:cubicBezTo>
                    <a:pt x="791211" y="746973"/>
                    <a:pt x="816612" y="1083524"/>
                    <a:pt x="821374" y="1205761"/>
                  </a:cubicBezTo>
                  <a:cubicBezTo>
                    <a:pt x="826136" y="1327998"/>
                    <a:pt x="794387" y="1362130"/>
                    <a:pt x="802324" y="1472461"/>
                  </a:cubicBezTo>
                  <a:cubicBezTo>
                    <a:pt x="810261" y="1582792"/>
                    <a:pt x="854712" y="1779642"/>
                    <a:pt x="868999" y="1867748"/>
                  </a:cubicBezTo>
                  <a:cubicBezTo>
                    <a:pt x="883287" y="1955854"/>
                    <a:pt x="870587" y="1974904"/>
                    <a:pt x="888049" y="2001098"/>
                  </a:cubicBezTo>
                  <a:cubicBezTo>
                    <a:pt x="905511" y="2027292"/>
                    <a:pt x="922974" y="2024911"/>
                    <a:pt x="973774" y="2024911"/>
                  </a:cubicBezTo>
                  <a:cubicBezTo>
                    <a:pt x="1024574" y="2024911"/>
                    <a:pt x="1192849" y="2001098"/>
                    <a:pt x="1192849" y="2001098"/>
                  </a:cubicBezTo>
                  <a:cubicBezTo>
                    <a:pt x="1278574" y="1991573"/>
                    <a:pt x="1428593" y="1980461"/>
                    <a:pt x="1488124" y="1967761"/>
                  </a:cubicBezTo>
                  <a:cubicBezTo>
                    <a:pt x="1547655" y="1955061"/>
                    <a:pt x="1537337" y="1943948"/>
                    <a:pt x="1550037" y="1924898"/>
                  </a:cubicBezTo>
                  <a:cubicBezTo>
                    <a:pt x="1562737" y="1905848"/>
                    <a:pt x="1569087" y="1893149"/>
                    <a:pt x="1564324" y="1853461"/>
                  </a:cubicBezTo>
                  <a:cubicBezTo>
                    <a:pt x="1559562" y="1813774"/>
                    <a:pt x="1541306" y="1748686"/>
                    <a:pt x="1521462" y="1686773"/>
                  </a:cubicBezTo>
                  <a:cubicBezTo>
                    <a:pt x="1501618" y="1624861"/>
                    <a:pt x="1461931" y="1526436"/>
                    <a:pt x="1445262" y="1481986"/>
                  </a:cubicBezTo>
                  <a:cubicBezTo>
                    <a:pt x="1428593" y="1437536"/>
                    <a:pt x="1418274" y="1458967"/>
                    <a:pt x="1421449" y="1420073"/>
                  </a:cubicBezTo>
                  <a:cubicBezTo>
                    <a:pt x="1424624" y="1381179"/>
                    <a:pt x="1450818" y="1322442"/>
                    <a:pt x="1464312" y="1248623"/>
                  </a:cubicBezTo>
                  <a:cubicBezTo>
                    <a:pt x="1477806" y="1174804"/>
                    <a:pt x="1498443" y="1047011"/>
                    <a:pt x="1502412" y="977161"/>
                  </a:cubicBezTo>
                  <a:cubicBezTo>
                    <a:pt x="1506381" y="907311"/>
                    <a:pt x="1502412" y="928742"/>
                    <a:pt x="1488124" y="829523"/>
                  </a:cubicBezTo>
                  <a:cubicBezTo>
                    <a:pt x="1473837" y="730304"/>
                    <a:pt x="1435737" y="514404"/>
                    <a:pt x="1416687" y="381848"/>
                  </a:cubicBezTo>
                  <a:cubicBezTo>
                    <a:pt x="1397637" y="249292"/>
                    <a:pt x="1384937" y="95305"/>
                    <a:pt x="1373824" y="34186"/>
                  </a:cubicBezTo>
                  <a:cubicBezTo>
                    <a:pt x="1362711" y="-26933"/>
                    <a:pt x="1377000" y="19105"/>
                    <a:pt x="1350012" y="15136"/>
                  </a:cubicBezTo>
                  <a:cubicBezTo>
                    <a:pt x="1323025" y="11167"/>
                    <a:pt x="1211899" y="10373"/>
                    <a:pt x="1211899" y="10373"/>
                  </a:cubicBezTo>
                  <a:cubicBezTo>
                    <a:pt x="1126174" y="7992"/>
                    <a:pt x="929324" y="-3121"/>
                    <a:pt x="835662" y="848"/>
                  </a:cubicBezTo>
                  <a:cubicBezTo>
                    <a:pt x="742000" y="4817"/>
                    <a:pt x="743586" y="7992"/>
                    <a:pt x="649924" y="34186"/>
                  </a:cubicBezTo>
                  <a:cubicBezTo>
                    <a:pt x="556262" y="60380"/>
                    <a:pt x="368143" y="125467"/>
                    <a:pt x="273687" y="158011"/>
                  </a:cubicBezTo>
                  <a:cubicBezTo>
                    <a:pt x="179231" y="190555"/>
                    <a:pt x="104618" y="76255"/>
                    <a:pt x="59374" y="243736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616607" y="1896511"/>
              <a:ext cx="1915506" cy="2388138"/>
            </a:xfrm>
            <a:custGeom>
              <a:avLst/>
              <a:gdLst>
                <a:gd name="connsiteX0" fmla="*/ 847442 w 1915506"/>
                <a:gd name="connsiteY0" fmla="*/ 0 h 2388138"/>
                <a:gd name="connsiteX1" fmla="*/ 861729 w 1915506"/>
                <a:gd name="connsiteY1" fmla="*/ 57150 h 2388138"/>
                <a:gd name="connsiteX2" fmla="*/ 823629 w 1915506"/>
                <a:gd name="connsiteY2" fmla="*/ 195262 h 2388138"/>
                <a:gd name="connsiteX3" fmla="*/ 823629 w 1915506"/>
                <a:gd name="connsiteY3" fmla="*/ 376237 h 2388138"/>
                <a:gd name="connsiteX4" fmla="*/ 768600 w 1915506"/>
                <a:gd name="connsiteY4" fmla="*/ 405817 h 2388138"/>
                <a:gd name="connsiteX5" fmla="*/ 748170 w 1915506"/>
                <a:gd name="connsiteY5" fmla="*/ 414039 h 2388138"/>
                <a:gd name="connsiteX6" fmla="*/ 1068850 w 1915506"/>
                <a:gd name="connsiteY6" fmla="*/ 414039 h 2388138"/>
                <a:gd name="connsiteX7" fmla="*/ 1088087 w 1915506"/>
                <a:gd name="connsiteY7" fmla="*/ 394011 h 2388138"/>
                <a:gd name="connsiteX8" fmla="*/ 1149999 w 1915506"/>
                <a:gd name="connsiteY8" fmla="*/ 355911 h 2388138"/>
                <a:gd name="connsiteX9" fmla="*/ 1302399 w 1915506"/>
                <a:gd name="connsiteY9" fmla="*/ 317811 h 2388138"/>
                <a:gd name="connsiteX10" fmla="*/ 1326212 w 1915506"/>
                <a:gd name="connsiteY10" fmla="*/ 227323 h 2388138"/>
                <a:gd name="connsiteX11" fmla="*/ 1330974 w 1915506"/>
                <a:gd name="connsiteY11" fmla="*/ 93973 h 2388138"/>
                <a:gd name="connsiteX12" fmla="*/ 1302399 w 1915506"/>
                <a:gd name="connsiteY12" fmla="*/ 8248 h 2388138"/>
                <a:gd name="connsiteX13" fmla="*/ 1411937 w 1915506"/>
                <a:gd name="connsiteY13" fmla="*/ 8248 h 2388138"/>
                <a:gd name="connsiteX14" fmla="*/ 1511949 w 1915506"/>
                <a:gd name="connsiteY14" fmla="*/ 51111 h 2388138"/>
                <a:gd name="connsiteX15" fmla="*/ 1635774 w 1915506"/>
                <a:gd name="connsiteY15" fmla="*/ 174936 h 2388138"/>
                <a:gd name="connsiteX16" fmla="*/ 1773887 w 1915506"/>
                <a:gd name="connsiteY16" fmla="*/ 422586 h 2388138"/>
                <a:gd name="connsiteX17" fmla="*/ 1869137 w 1915506"/>
                <a:gd name="connsiteY17" fmla="*/ 641661 h 2388138"/>
                <a:gd name="connsiteX18" fmla="*/ 1902474 w 1915506"/>
                <a:gd name="connsiteY18" fmla="*/ 846448 h 2388138"/>
                <a:gd name="connsiteX19" fmla="*/ 1897712 w 1915506"/>
                <a:gd name="connsiteY19" fmla="*/ 898836 h 2388138"/>
                <a:gd name="connsiteX20" fmla="*/ 1697687 w 1915506"/>
                <a:gd name="connsiteY20" fmla="*/ 851211 h 2388138"/>
                <a:gd name="connsiteX21" fmla="*/ 1607932 w 1915506"/>
                <a:gd name="connsiteY21" fmla="*/ 831509 h 2388138"/>
                <a:gd name="connsiteX22" fmla="*/ 1607260 w 1915506"/>
                <a:gd name="connsiteY22" fmla="*/ 963411 h 2388138"/>
                <a:gd name="connsiteX23" fmla="*/ 1731043 w 1915506"/>
                <a:gd name="connsiteY23" fmla="*/ 2023764 h 2388138"/>
                <a:gd name="connsiteX24" fmla="*/ 283243 w 1915506"/>
                <a:gd name="connsiteY24" fmla="*/ 2242839 h 2388138"/>
                <a:gd name="connsiteX25" fmla="*/ 275017 w 1915506"/>
                <a:gd name="connsiteY25" fmla="*/ 663486 h 2388138"/>
                <a:gd name="connsiteX26" fmla="*/ 248558 w 1915506"/>
                <a:gd name="connsiteY26" fmla="*/ 675307 h 2388138"/>
                <a:gd name="connsiteX27" fmla="*/ 133067 w 1915506"/>
                <a:gd name="connsiteY27" fmla="*/ 728662 h 2388138"/>
                <a:gd name="connsiteX28" fmla="*/ 4479 w 1915506"/>
                <a:gd name="connsiteY28" fmla="*/ 809625 h 2388138"/>
                <a:gd name="connsiteX29" fmla="*/ 242604 w 1915506"/>
                <a:gd name="connsiteY29" fmla="*/ 395287 h 2388138"/>
                <a:gd name="connsiteX30" fmla="*/ 433104 w 1915506"/>
                <a:gd name="connsiteY30" fmla="*/ 114300 h 2388138"/>
                <a:gd name="connsiteX31" fmla="*/ 585504 w 1915506"/>
                <a:gd name="connsiteY31" fmla="*/ 57150 h 2388138"/>
                <a:gd name="connsiteX32" fmla="*/ 847442 w 1915506"/>
                <a:gd name="connsiteY32" fmla="*/ 0 h 238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15506" h="2388138">
                  <a:moveTo>
                    <a:pt x="847442" y="0"/>
                  </a:moveTo>
                  <a:cubicBezTo>
                    <a:pt x="893479" y="0"/>
                    <a:pt x="864904" y="27781"/>
                    <a:pt x="861729" y="57150"/>
                  </a:cubicBezTo>
                  <a:cubicBezTo>
                    <a:pt x="858554" y="86519"/>
                    <a:pt x="829979" y="142081"/>
                    <a:pt x="823629" y="195262"/>
                  </a:cubicBezTo>
                  <a:cubicBezTo>
                    <a:pt x="817279" y="248443"/>
                    <a:pt x="836329" y="339725"/>
                    <a:pt x="823629" y="376237"/>
                  </a:cubicBezTo>
                  <a:cubicBezTo>
                    <a:pt x="814104" y="403622"/>
                    <a:pt x="790738" y="401092"/>
                    <a:pt x="768600" y="405817"/>
                  </a:cubicBezTo>
                  <a:lnTo>
                    <a:pt x="748170" y="414039"/>
                  </a:lnTo>
                  <a:lnTo>
                    <a:pt x="1068850" y="414039"/>
                  </a:lnTo>
                  <a:lnTo>
                    <a:pt x="1088087" y="394011"/>
                  </a:lnTo>
                  <a:cubicBezTo>
                    <a:pt x="1114281" y="370992"/>
                    <a:pt x="1114280" y="368611"/>
                    <a:pt x="1149999" y="355911"/>
                  </a:cubicBezTo>
                  <a:cubicBezTo>
                    <a:pt x="1185718" y="343211"/>
                    <a:pt x="1273030" y="339242"/>
                    <a:pt x="1302399" y="317811"/>
                  </a:cubicBezTo>
                  <a:cubicBezTo>
                    <a:pt x="1331768" y="296380"/>
                    <a:pt x="1321450" y="264629"/>
                    <a:pt x="1326212" y="227323"/>
                  </a:cubicBezTo>
                  <a:cubicBezTo>
                    <a:pt x="1330975" y="190017"/>
                    <a:pt x="1330180" y="129692"/>
                    <a:pt x="1330974" y="93973"/>
                  </a:cubicBezTo>
                  <a:cubicBezTo>
                    <a:pt x="1331768" y="58254"/>
                    <a:pt x="1288905" y="22535"/>
                    <a:pt x="1302399" y="8248"/>
                  </a:cubicBezTo>
                  <a:cubicBezTo>
                    <a:pt x="1315893" y="-6039"/>
                    <a:pt x="1377012" y="1104"/>
                    <a:pt x="1411937" y="8248"/>
                  </a:cubicBezTo>
                  <a:cubicBezTo>
                    <a:pt x="1446862" y="15392"/>
                    <a:pt x="1474643" y="23330"/>
                    <a:pt x="1511949" y="51111"/>
                  </a:cubicBezTo>
                  <a:cubicBezTo>
                    <a:pt x="1549255" y="78892"/>
                    <a:pt x="1592118" y="113024"/>
                    <a:pt x="1635774" y="174936"/>
                  </a:cubicBezTo>
                  <a:cubicBezTo>
                    <a:pt x="1679430" y="236849"/>
                    <a:pt x="1734993" y="344799"/>
                    <a:pt x="1773887" y="422586"/>
                  </a:cubicBezTo>
                  <a:cubicBezTo>
                    <a:pt x="1812781" y="500373"/>
                    <a:pt x="1847706" y="571017"/>
                    <a:pt x="1869137" y="641661"/>
                  </a:cubicBezTo>
                  <a:cubicBezTo>
                    <a:pt x="1890568" y="712305"/>
                    <a:pt x="1897712" y="803586"/>
                    <a:pt x="1902474" y="846448"/>
                  </a:cubicBezTo>
                  <a:cubicBezTo>
                    <a:pt x="1907237" y="889311"/>
                    <a:pt x="1931843" y="898042"/>
                    <a:pt x="1897712" y="898836"/>
                  </a:cubicBezTo>
                  <a:cubicBezTo>
                    <a:pt x="1863581" y="899630"/>
                    <a:pt x="1697687" y="851211"/>
                    <a:pt x="1697687" y="851211"/>
                  </a:cubicBezTo>
                  <a:lnTo>
                    <a:pt x="1607932" y="831509"/>
                  </a:lnTo>
                  <a:lnTo>
                    <a:pt x="1607260" y="963411"/>
                  </a:lnTo>
                  <a:cubicBezTo>
                    <a:pt x="1614957" y="1344612"/>
                    <a:pt x="1668040" y="1794569"/>
                    <a:pt x="1731043" y="2023764"/>
                  </a:cubicBezTo>
                  <a:cubicBezTo>
                    <a:pt x="1831849" y="2390476"/>
                    <a:pt x="526131" y="2511127"/>
                    <a:pt x="283243" y="2242839"/>
                  </a:cubicBezTo>
                  <a:lnTo>
                    <a:pt x="275017" y="663486"/>
                  </a:lnTo>
                  <a:lnTo>
                    <a:pt x="248558" y="675307"/>
                  </a:lnTo>
                  <a:cubicBezTo>
                    <a:pt x="201379" y="696515"/>
                    <a:pt x="160650" y="715168"/>
                    <a:pt x="133067" y="728662"/>
                  </a:cubicBezTo>
                  <a:cubicBezTo>
                    <a:pt x="22736" y="782637"/>
                    <a:pt x="-13777" y="865187"/>
                    <a:pt x="4479" y="809625"/>
                  </a:cubicBezTo>
                  <a:cubicBezTo>
                    <a:pt x="22735" y="754063"/>
                    <a:pt x="171166" y="511175"/>
                    <a:pt x="242604" y="395287"/>
                  </a:cubicBezTo>
                  <a:cubicBezTo>
                    <a:pt x="314041" y="279400"/>
                    <a:pt x="375954" y="170656"/>
                    <a:pt x="433104" y="114300"/>
                  </a:cubicBezTo>
                  <a:cubicBezTo>
                    <a:pt x="490254" y="57944"/>
                    <a:pt x="516448" y="76200"/>
                    <a:pt x="585504" y="57150"/>
                  </a:cubicBezTo>
                  <a:cubicBezTo>
                    <a:pt x="654560" y="38100"/>
                    <a:pt x="801405" y="0"/>
                    <a:pt x="847442" y="0"/>
                  </a:cubicBez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262460" y="2490580"/>
              <a:ext cx="52129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BadaBoom BB" panose="020B0603050302020204" pitchFamily="34" charset="0"/>
                </a:rPr>
                <a:t>A</a:t>
              </a:r>
              <a:endParaRPr lang="en-US" sz="6600" dirty="0">
                <a:latin typeface="BadaBoom BB" panose="020B06030503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13711" y="2439232"/>
              <a:ext cx="52129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solidFill>
                    <a:schemeClr val="bg1"/>
                  </a:solidFill>
                  <a:latin typeface="BadaBoom BB" panose="020B0603050302020204" pitchFamily="34" charset="0"/>
                </a:rPr>
                <a:t>A</a:t>
              </a:r>
              <a:endParaRPr lang="en-US" sz="6600" dirty="0">
                <a:solidFill>
                  <a:schemeClr val="bg1"/>
                </a:solidFill>
                <a:latin typeface="BadaBoom BB" panose="020B06030503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4141087" y="2375671"/>
              <a:ext cx="1454360" cy="693425"/>
            </a:xfrm>
            <a:custGeom>
              <a:avLst/>
              <a:gdLst>
                <a:gd name="connsiteX0" fmla="*/ 381817 w 1454360"/>
                <a:gd name="connsiteY0" fmla="*/ 5677 h 693425"/>
                <a:gd name="connsiteX1" fmla="*/ 435157 w 1454360"/>
                <a:gd name="connsiteY1" fmla="*/ 43777 h 693425"/>
                <a:gd name="connsiteX2" fmla="*/ 534217 w 1454360"/>
                <a:gd name="connsiteY2" fmla="*/ 150457 h 693425"/>
                <a:gd name="connsiteX3" fmla="*/ 663757 w 1454360"/>
                <a:gd name="connsiteY3" fmla="*/ 165697 h 693425"/>
                <a:gd name="connsiteX4" fmla="*/ 778057 w 1454360"/>
                <a:gd name="connsiteY4" fmla="*/ 211417 h 693425"/>
                <a:gd name="connsiteX5" fmla="*/ 999037 w 1454360"/>
                <a:gd name="connsiteY5" fmla="*/ 249517 h 693425"/>
                <a:gd name="connsiteX6" fmla="*/ 1387657 w 1454360"/>
                <a:gd name="connsiteY6" fmla="*/ 333337 h 693425"/>
                <a:gd name="connsiteX7" fmla="*/ 1448617 w 1454360"/>
                <a:gd name="connsiteY7" fmla="*/ 409537 h 693425"/>
                <a:gd name="connsiteX8" fmla="*/ 1418137 w 1454360"/>
                <a:gd name="connsiteY8" fmla="*/ 531457 h 693425"/>
                <a:gd name="connsiteX9" fmla="*/ 1151437 w 1454360"/>
                <a:gd name="connsiteY9" fmla="*/ 676237 h 693425"/>
                <a:gd name="connsiteX10" fmla="*/ 1052377 w 1454360"/>
                <a:gd name="connsiteY10" fmla="*/ 668617 h 693425"/>
                <a:gd name="connsiteX11" fmla="*/ 640897 w 1454360"/>
                <a:gd name="connsiteY11" fmla="*/ 478117 h 693425"/>
                <a:gd name="connsiteX12" fmla="*/ 541837 w 1454360"/>
                <a:gd name="connsiteY12" fmla="*/ 462877 h 693425"/>
                <a:gd name="connsiteX13" fmla="*/ 465637 w 1454360"/>
                <a:gd name="connsiteY13" fmla="*/ 447637 h 693425"/>
                <a:gd name="connsiteX14" fmla="*/ 427537 w 1454360"/>
                <a:gd name="connsiteY14" fmla="*/ 401917 h 693425"/>
                <a:gd name="connsiteX15" fmla="*/ 412297 w 1454360"/>
                <a:gd name="connsiteY15" fmla="*/ 386677 h 693425"/>
                <a:gd name="connsiteX16" fmla="*/ 198937 w 1454360"/>
                <a:gd name="connsiteY16" fmla="*/ 379057 h 693425"/>
                <a:gd name="connsiteX17" fmla="*/ 107497 w 1454360"/>
                <a:gd name="connsiteY17" fmla="*/ 318097 h 693425"/>
                <a:gd name="connsiteX18" fmla="*/ 817 w 1454360"/>
                <a:gd name="connsiteY18" fmla="*/ 318097 h 693425"/>
                <a:gd name="connsiteX19" fmla="*/ 77017 w 1454360"/>
                <a:gd name="connsiteY19" fmla="*/ 158077 h 693425"/>
                <a:gd name="connsiteX20" fmla="*/ 381817 w 1454360"/>
                <a:gd name="connsiteY20" fmla="*/ 5677 h 69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4360" h="693425">
                  <a:moveTo>
                    <a:pt x="381817" y="5677"/>
                  </a:moveTo>
                  <a:cubicBezTo>
                    <a:pt x="441507" y="-13373"/>
                    <a:pt x="409757" y="19647"/>
                    <a:pt x="435157" y="43777"/>
                  </a:cubicBezTo>
                  <a:cubicBezTo>
                    <a:pt x="460557" y="67907"/>
                    <a:pt x="496117" y="130137"/>
                    <a:pt x="534217" y="150457"/>
                  </a:cubicBezTo>
                  <a:cubicBezTo>
                    <a:pt x="572317" y="170777"/>
                    <a:pt x="623117" y="155537"/>
                    <a:pt x="663757" y="165697"/>
                  </a:cubicBezTo>
                  <a:cubicBezTo>
                    <a:pt x="704397" y="175857"/>
                    <a:pt x="722177" y="197447"/>
                    <a:pt x="778057" y="211417"/>
                  </a:cubicBezTo>
                  <a:cubicBezTo>
                    <a:pt x="833937" y="225387"/>
                    <a:pt x="897437" y="229197"/>
                    <a:pt x="999037" y="249517"/>
                  </a:cubicBezTo>
                  <a:cubicBezTo>
                    <a:pt x="1100637" y="269837"/>
                    <a:pt x="1312727" y="306667"/>
                    <a:pt x="1387657" y="333337"/>
                  </a:cubicBezTo>
                  <a:cubicBezTo>
                    <a:pt x="1462587" y="360007"/>
                    <a:pt x="1443537" y="376517"/>
                    <a:pt x="1448617" y="409537"/>
                  </a:cubicBezTo>
                  <a:cubicBezTo>
                    <a:pt x="1453697" y="442557"/>
                    <a:pt x="1467667" y="487007"/>
                    <a:pt x="1418137" y="531457"/>
                  </a:cubicBezTo>
                  <a:cubicBezTo>
                    <a:pt x="1368607" y="575907"/>
                    <a:pt x="1212397" y="653377"/>
                    <a:pt x="1151437" y="676237"/>
                  </a:cubicBezTo>
                  <a:cubicBezTo>
                    <a:pt x="1090477" y="699097"/>
                    <a:pt x="1137467" y="701637"/>
                    <a:pt x="1052377" y="668617"/>
                  </a:cubicBezTo>
                  <a:cubicBezTo>
                    <a:pt x="967287" y="635597"/>
                    <a:pt x="725987" y="512407"/>
                    <a:pt x="640897" y="478117"/>
                  </a:cubicBezTo>
                  <a:cubicBezTo>
                    <a:pt x="555807" y="443827"/>
                    <a:pt x="571047" y="467957"/>
                    <a:pt x="541837" y="462877"/>
                  </a:cubicBezTo>
                  <a:cubicBezTo>
                    <a:pt x="512627" y="457797"/>
                    <a:pt x="484687" y="457797"/>
                    <a:pt x="465637" y="447637"/>
                  </a:cubicBezTo>
                  <a:cubicBezTo>
                    <a:pt x="446587" y="437477"/>
                    <a:pt x="427537" y="401917"/>
                    <a:pt x="427537" y="401917"/>
                  </a:cubicBezTo>
                  <a:cubicBezTo>
                    <a:pt x="418647" y="391757"/>
                    <a:pt x="450397" y="390487"/>
                    <a:pt x="412297" y="386677"/>
                  </a:cubicBezTo>
                  <a:cubicBezTo>
                    <a:pt x="374197" y="382867"/>
                    <a:pt x="249737" y="390487"/>
                    <a:pt x="198937" y="379057"/>
                  </a:cubicBezTo>
                  <a:cubicBezTo>
                    <a:pt x="148137" y="367627"/>
                    <a:pt x="140517" y="328257"/>
                    <a:pt x="107497" y="318097"/>
                  </a:cubicBezTo>
                  <a:cubicBezTo>
                    <a:pt x="74477" y="307937"/>
                    <a:pt x="5897" y="344767"/>
                    <a:pt x="817" y="318097"/>
                  </a:cubicBezTo>
                  <a:cubicBezTo>
                    <a:pt x="-4263" y="291427"/>
                    <a:pt x="13517" y="206337"/>
                    <a:pt x="77017" y="158077"/>
                  </a:cubicBezTo>
                  <a:cubicBezTo>
                    <a:pt x="140517" y="109817"/>
                    <a:pt x="322127" y="24727"/>
                    <a:pt x="381817" y="5677"/>
                  </a:cubicBezTo>
                  <a:close/>
                </a:path>
              </a:pathLst>
            </a:custGeom>
            <a:solidFill>
              <a:srgbClr val="A05A2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616607" y="1753036"/>
              <a:ext cx="1507525" cy="1142573"/>
              <a:chOff x="3515007" y="1867288"/>
              <a:chExt cx="1507525" cy="1142573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3515007" y="1867288"/>
                <a:ext cx="1507525" cy="1142573"/>
              </a:xfrm>
              <a:custGeom>
                <a:avLst/>
                <a:gdLst>
                  <a:gd name="connsiteX0" fmla="*/ 813795 w 1507525"/>
                  <a:gd name="connsiteY0" fmla="*/ 1147 h 1142573"/>
                  <a:gd name="connsiteX1" fmla="*/ 911103 w 1507525"/>
                  <a:gd name="connsiteY1" fmla="*/ 184498 h 1142573"/>
                  <a:gd name="connsiteX2" fmla="*/ 916464 w 1507525"/>
                  <a:gd name="connsiteY2" fmla="*/ 202563 h 1142573"/>
                  <a:gd name="connsiteX3" fmla="*/ 927160 w 1507525"/>
                  <a:gd name="connsiteY3" fmla="*/ 202839 h 1142573"/>
                  <a:gd name="connsiteX4" fmla="*/ 965744 w 1507525"/>
                  <a:gd name="connsiteY4" fmla="*/ 203471 h 1142573"/>
                  <a:gd name="connsiteX5" fmla="*/ 1161006 w 1507525"/>
                  <a:gd name="connsiteY5" fmla="*/ 89171 h 1142573"/>
                  <a:gd name="connsiteX6" fmla="*/ 1165632 w 1507525"/>
                  <a:gd name="connsiteY6" fmla="*/ 91427 h 1142573"/>
                  <a:gd name="connsiteX7" fmla="*/ 1176390 w 1507525"/>
                  <a:gd name="connsiteY7" fmla="*/ 86406 h 1142573"/>
                  <a:gd name="connsiteX8" fmla="*/ 1216282 w 1507525"/>
                  <a:gd name="connsiteY8" fmla="*/ 83382 h 1142573"/>
                  <a:gd name="connsiteX9" fmla="*/ 1251681 w 1507525"/>
                  <a:gd name="connsiteY9" fmla="*/ 83519 h 1142573"/>
                  <a:gd name="connsiteX10" fmla="*/ 1489130 w 1507525"/>
                  <a:gd name="connsiteY10" fmla="*/ 99190 h 1142573"/>
                  <a:gd name="connsiteX11" fmla="*/ 1507524 w 1507525"/>
                  <a:gd name="connsiteY11" fmla="*/ 117584 h 1142573"/>
                  <a:gd name="connsiteX12" fmla="*/ 1507524 w 1507525"/>
                  <a:gd name="connsiteY12" fmla="*/ 172236 h 1142573"/>
                  <a:gd name="connsiteX13" fmla="*/ 1502137 w 1507525"/>
                  <a:gd name="connsiteY13" fmla="*/ 185243 h 1142573"/>
                  <a:gd name="connsiteX14" fmla="*/ 1498136 w 1507525"/>
                  <a:gd name="connsiteY14" fmla="*/ 186900 h 1142573"/>
                  <a:gd name="connsiteX15" fmla="*/ 1502138 w 1507525"/>
                  <a:gd name="connsiteY15" fmla="*/ 188557 h 1142573"/>
                  <a:gd name="connsiteX16" fmla="*/ 1507525 w 1507525"/>
                  <a:gd name="connsiteY16" fmla="*/ 201564 h 1142573"/>
                  <a:gd name="connsiteX17" fmla="*/ 1507525 w 1507525"/>
                  <a:gd name="connsiteY17" fmla="*/ 256216 h 1142573"/>
                  <a:gd name="connsiteX18" fmla="*/ 1489131 w 1507525"/>
                  <a:gd name="connsiteY18" fmla="*/ 274610 h 1142573"/>
                  <a:gd name="connsiteX19" fmla="*/ 1507525 w 1507525"/>
                  <a:gd name="connsiteY19" fmla="*/ 293004 h 1142573"/>
                  <a:gd name="connsiteX20" fmla="*/ 1507525 w 1507525"/>
                  <a:gd name="connsiteY20" fmla="*/ 347656 h 1142573"/>
                  <a:gd name="connsiteX21" fmla="*/ 1489131 w 1507525"/>
                  <a:gd name="connsiteY21" fmla="*/ 366050 h 1142573"/>
                  <a:gd name="connsiteX22" fmla="*/ 1486694 w 1507525"/>
                  <a:gd name="connsiteY22" fmla="*/ 366050 h 1142573"/>
                  <a:gd name="connsiteX23" fmla="*/ 1486694 w 1507525"/>
                  <a:gd name="connsiteY23" fmla="*/ 410864 h 1142573"/>
                  <a:gd name="connsiteX24" fmla="*/ 1468300 w 1507525"/>
                  <a:gd name="connsiteY24" fmla="*/ 429258 h 1142573"/>
                  <a:gd name="connsiteX25" fmla="*/ 1410628 w 1507525"/>
                  <a:gd name="connsiteY25" fmla="*/ 429258 h 1142573"/>
                  <a:gd name="connsiteX26" fmla="*/ 1394815 w 1507525"/>
                  <a:gd name="connsiteY26" fmla="*/ 437726 h 1142573"/>
                  <a:gd name="connsiteX27" fmla="*/ 1289593 w 1507525"/>
                  <a:gd name="connsiteY27" fmla="*/ 479696 h 1142573"/>
                  <a:gd name="connsiteX28" fmla="*/ 1172912 w 1507525"/>
                  <a:gd name="connsiteY28" fmla="*/ 532083 h 1142573"/>
                  <a:gd name="connsiteX29" fmla="*/ 1075281 w 1507525"/>
                  <a:gd name="connsiteY29" fmla="*/ 598758 h 1142573"/>
                  <a:gd name="connsiteX30" fmla="*/ 1053552 w 1507525"/>
                  <a:gd name="connsiteY30" fmla="*/ 645044 h 1142573"/>
                  <a:gd name="connsiteX31" fmla="*/ 1052332 w 1507525"/>
                  <a:gd name="connsiteY31" fmla="*/ 647654 h 1142573"/>
                  <a:gd name="connsiteX32" fmla="*/ 1053114 w 1507525"/>
                  <a:gd name="connsiteY32" fmla="*/ 649154 h 1142573"/>
                  <a:gd name="connsiteX33" fmla="*/ 1056492 w 1507525"/>
                  <a:gd name="connsiteY33" fmla="*/ 667536 h 1142573"/>
                  <a:gd name="connsiteX34" fmla="*/ 839305 w 1507525"/>
                  <a:gd name="connsiteY34" fmla="*/ 739931 h 1142573"/>
                  <a:gd name="connsiteX35" fmla="*/ 557765 w 1507525"/>
                  <a:gd name="connsiteY35" fmla="*/ 1005382 h 1142573"/>
                  <a:gd name="connsiteX36" fmla="*/ 421018 w 1507525"/>
                  <a:gd name="connsiteY36" fmla="*/ 1142130 h 1142573"/>
                  <a:gd name="connsiteX37" fmla="*/ 147523 w 1507525"/>
                  <a:gd name="connsiteY37" fmla="*/ 1045602 h 1142573"/>
                  <a:gd name="connsiteX38" fmla="*/ 2732 w 1507525"/>
                  <a:gd name="connsiteY38" fmla="*/ 949075 h 1142573"/>
                  <a:gd name="connsiteX39" fmla="*/ 268183 w 1507525"/>
                  <a:gd name="connsiteY39" fmla="*/ 820371 h 1142573"/>
                  <a:gd name="connsiteX40" fmla="*/ 461238 w 1507525"/>
                  <a:gd name="connsiteY40" fmla="*/ 667536 h 1142573"/>
                  <a:gd name="connsiteX41" fmla="*/ 806233 w 1507525"/>
                  <a:gd name="connsiteY41" fmla="*/ 495918 h 1142573"/>
                  <a:gd name="connsiteX42" fmla="*/ 813540 w 1507525"/>
                  <a:gd name="connsiteY42" fmla="*/ 494967 h 1142573"/>
                  <a:gd name="connsiteX43" fmla="*/ 813828 w 1507525"/>
                  <a:gd name="connsiteY43" fmla="*/ 492421 h 1142573"/>
                  <a:gd name="connsiteX44" fmla="*/ 813344 w 1507525"/>
                  <a:gd name="connsiteY44" fmla="*/ 455883 h 1142573"/>
                  <a:gd name="connsiteX45" fmla="*/ 770481 w 1507525"/>
                  <a:gd name="connsiteY45" fmla="*/ 322533 h 1142573"/>
                  <a:gd name="connsiteX46" fmla="*/ 759877 w 1507525"/>
                  <a:gd name="connsiteY46" fmla="*/ 232790 h 1142573"/>
                  <a:gd name="connsiteX47" fmla="*/ 763214 w 1507525"/>
                  <a:gd name="connsiteY47" fmla="*/ 228492 h 1142573"/>
                  <a:gd name="connsiteX48" fmla="*/ 765705 w 1507525"/>
                  <a:gd name="connsiteY48" fmla="*/ 190112 h 1142573"/>
                  <a:gd name="connsiteX49" fmla="*/ 761687 w 1507525"/>
                  <a:gd name="connsiteY49" fmla="*/ 4375 h 1142573"/>
                  <a:gd name="connsiteX50" fmla="*/ 813795 w 1507525"/>
                  <a:gd name="connsiteY50" fmla="*/ 1147 h 1142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507525" h="1142573">
                    <a:moveTo>
                      <a:pt x="813795" y="1147"/>
                    </a:moveTo>
                    <a:cubicBezTo>
                      <a:pt x="889944" y="12590"/>
                      <a:pt x="892768" y="107357"/>
                      <a:pt x="911103" y="184498"/>
                    </a:cubicBezTo>
                    <a:lnTo>
                      <a:pt x="916464" y="202563"/>
                    </a:lnTo>
                    <a:lnTo>
                      <a:pt x="927160" y="202839"/>
                    </a:lnTo>
                    <a:cubicBezTo>
                      <a:pt x="943965" y="203422"/>
                      <a:pt x="957806" y="203868"/>
                      <a:pt x="965744" y="203471"/>
                    </a:cubicBezTo>
                    <a:lnTo>
                      <a:pt x="1161006" y="89171"/>
                    </a:lnTo>
                    <a:lnTo>
                      <a:pt x="1165632" y="91427"/>
                    </a:lnTo>
                    <a:lnTo>
                      <a:pt x="1176390" y="86406"/>
                    </a:lnTo>
                    <a:cubicBezTo>
                      <a:pt x="1186331" y="84635"/>
                      <a:pt x="1200057" y="83697"/>
                      <a:pt x="1216282" y="83382"/>
                    </a:cubicBezTo>
                    <a:cubicBezTo>
                      <a:pt x="1227098" y="83172"/>
                      <a:pt x="1239025" y="83238"/>
                      <a:pt x="1251681" y="83519"/>
                    </a:cubicBezTo>
                    <a:cubicBezTo>
                      <a:pt x="1336056" y="85389"/>
                      <a:pt x="1452847" y="96777"/>
                      <a:pt x="1489130" y="99190"/>
                    </a:cubicBezTo>
                    <a:cubicBezTo>
                      <a:pt x="1499289" y="99190"/>
                      <a:pt x="1507524" y="107425"/>
                      <a:pt x="1507524" y="117584"/>
                    </a:cubicBezTo>
                    <a:lnTo>
                      <a:pt x="1507524" y="172236"/>
                    </a:lnTo>
                    <a:cubicBezTo>
                      <a:pt x="1507524" y="177315"/>
                      <a:pt x="1505465" y="181914"/>
                      <a:pt x="1502137" y="185243"/>
                    </a:cubicBezTo>
                    <a:lnTo>
                      <a:pt x="1498136" y="186900"/>
                    </a:lnTo>
                    <a:lnTo>
                      <a:pt x="1502138" y="188557"/>
                    </a:lnTo>
                    <a:cubicBezTo>
                      <a:pt x="1505466" y="191886"/>
                      <a:pt x="1507525" y="196484"/>
                      <a:pt x="1507525" y="201564"/>
                    </a:cubicBezTo>
                    <a:lnTo>
                      <a:pt x="1507525" y="256216"/>
                    </a:lnTo>
                    <a:cubicBezTo>
                      <a:pt x="1507525" y="266375"/>
                      <a:pt x="1499290" y="274610"/>
                      <a:pt x="1489131" y="274610"/>
                    </a:cubicBezTo>
                    <a:cubicBezTo>
                      <a:pt x="1499290" y="274610"/>
                      <a:pt x="1507525" y="282845"/>
                      <a:pt x="1507525" y="293004"/>
                    </a:cubicBezTo>
                    <a:lnTo>
                      <a:pt x="1507525" y="347656"/>
                    </a:lnTo>
                    <a:cubicBezTo>
                      <a:pt x="1507525" y="357815"/>
                      <a:pt x="1499290" y="366050"/>
                      <a:pt x="1489131" y="366050"/>
                    </a:cubicBezTo>
                    <a:lnTo>
                      <a:pt x="1486694" y="366050"/>
                    </a:lnTo>
                    <a:lnTo>
                      <a:pt x="1486694" y="410864"/>
                    </a:lnTo>
                    <a:cubicBezTo>
                      <a:pt x="1486694" y="421023"/>
                      <a:pt x="1478459" y="429258"/>
                      <a:pt x="1468300" y="429258"/>
                    </a:cubicBezTo>
                    <a:lnTo>
                      <a:pt x="1410628" y="429258"/>
                    </a:lnTo>
                    <a:lnTo>
                      <a:pt x="1394815" y="437726"/>
                    </a:lnTo>
                    <a:cubicBezTo>
                      <a:pt x="1357261" y="453701"/>
                      <a:pt x="1314001" y="466996"/>
                      <a:pt x="1289593" y="479696"/>
                    </a:cubicBezTo>
                    <a:cubicBezTo>
                      <a:pt x="1240777" y="505096"/>
                      <a:pt x="1208631" y="512239"/>
                      <a:pt x="1172912" y="532083"/>
                    </a:cubicBezTo>
                    <a:cubicBezTo>
                      <a:pt x="1137193" y="551927"/>
                      <a:pt x="1099887" y="574549"/>
                      <a:pt x="1075281" y="598758"/>
                    </a:cubicBezTo>
                    <a:cubicBezTo>
                      <a:pt x="1062978" y="610863"/>
                      <a:pt x="1058811" y="629120"/>
                      <a:pt x="1053552" y="645044"/>
                    </a:cubicBezTo>
                    <a:lnTo>
                      <a:pt x="1052332" y="647654"/>
                    </a:lnTo>
                    <a:lnTo>
                      <a:pt x="1053114" y="649154"/>
                    </a:lnTo>
                    <a:cubicBezTo>
                      <a:pt x="1055947" y="656559"/>
                      <a:pt x="1057162" y="662843"/>
                      <a:pt x="1056492" y="667536"/>
                    </a:cubicBezTo>
                    <a:cubicBezTo>
                      <a:pt x="1051129" y="705074"/>
                      <a:pt x="922426" y="683623"/>
                      <a:pt x="839305" y="739931"/>
                    </a:cubicBezTo>
                    <a:cubicBezTo>
                      <a:pt x="756183" y="796239"/>
                      <a:pt x="627480" y="938349"/>
                      <a:pt x="557765" y="1005382"/>
                    </a:cubicBezTo>
                    <a:cubicBezTo>
                      <a:pt x="488051" y="1072415"/>
                      <a:pt x="489392" y="1135427"/>
                      <a:pt x="421018" y="1142130"/>
                    </a:cubicBezTo>
                    <a:cubicBezTo>
                      <a:pt x="352644" y="1148833"/>
                      <a:pt x="217238" y="1077778"/>
                      <a:pt x="147523" y="1045602"/>
                    </a:cubicBezTo>
                    <a:cubicBezTo>
                      <a:pt x="77809" y="1013426"/>
                      <a:pt x="-17378" y="986613"/>
                      <a:pt x="2732" y="949075"/>
                    </a:cubicBezTo>
                    <a:cubicBezTo>
                      <a:pt x="22842" y="911536"/>
                      <a:pt x="191765" y="867294"/>
                      <a:pt x="268183" y="820371"/>
                    </a:cubicBezTo>
                    <a:cubicBezTo>
                      <a:pt x="344600" y="773448"/>
                      <a:pt x="364710" y="722503"/>
                      <a:pt x="461238" y="667536"/>
                    </a:cubicBezTo>
                    <a:cubicBezTo>
                      <a:pt x="545699" y="619439"/>
                      <a:pt x="702012" y="520021"/>
                      <a:pt x="806233" y="495918"/>
                    </a:cubicBezTo>
                    <a:lnTo>
                      <a:pt x="813540" y="494967"/>
                    </a:lnTo>
                    <a:lnTo>
                      <a:pt x="813828" y="492421"/>
                    </a:lnTo>
                    <a:cubicBezTo>
                      <a:pt x="814783" y="479646"/>
                      <a:pt x="814932" y="467194"/>
                      <a:pt x="813344" y="455883"/>
                    </a:cubicBezTo>
                    <a:cubicBezTo>
                      <a:pt x="806994" y="410639"/>
                      <a:pt x="776831" y="363014"/>
                      <a:pt x="770481" y="322533"/>
                    </a:cubicBezTo>
                    <a:cubicBezTo>
                      <a:pt x="765718" y="292172"/>
                      <a:pt x="752473" y="256900"/>
                      <a:pt x="759877" y="232790"/>
                    </a:cubicBezTo>
                    <a:lnTo>
                      <a:pt x="763214" y="228492"/>
                    </a:lnTo>
                    <a:lnTo>
                      <a:pt x="765705" y="190112"/>
                    </a:lnTo>
                    <a:cubicBezTo>
                      <a:pt x="772403" y="128200"/>
                      <a:pt x="783118" y="66287"/>
                      <a:pt x="761687" y="4375"/>
                    </a:cubicBezTo>
                    <a:cubicBezTo>
                      <a:pt x="782126" y="-189"/>
                      <a:pt x="799291" y="-1033"/>
                      <a:pt x="813795" y="1147"/>
                    </a:cubicBezTo>
                    <a:close/>
                  </a:path>
                </a:pathLst>
              </a:custGeom>
              <a:solidFill>
                <a:srgbClr val="A05A2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4938008" y="1976525"/>
                <a:ext cx="64008" cy="54864"/>
              </a:xfrm>
              <a:prstGeom prst="roundRect">
                <a:avLst/>
              </a:prstGeom>
              <a:solidFill>
                <a:srgbClr val="D38D5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938008" y="2070381"/>
                <a:ext cx="64008" cy="54864"/>
              </a:xfrm>
              <a:prstGeom prst="roundRect">
                <a:avLst/>
              </a:prstGeom>
              <a:solidFill>
                <a:srgbClr val="D38D5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936807" y="2160686"/>
                <a:ext cx="64008" cy="54864"/>
              </a:xfrm>
              <a:prstGeom prst="roundRect">
                <a:avLst/>
              </a:prstGeom>
              <a:solidFill>
                <a:srgbClr val="D38D5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936807" y="2250271"/>
                <a:ext cx="49033" cy="27432"/>
              </a:xfrm>
              <a:prstGeom prst="roundRect">
                <a:avLst/>
              </a:prstGeom>
              <a:solidFill>
                <a:srgbClr val="D38D5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4758812" y="2048764"/>
                <a:ext cx="263720" cy="30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753921" y="2139487"/>
                <a:ext cx="263720" cy="30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746778" y="2233343"/>
                <a:ext cx="263720" cy="30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Freeform 76"/>
            <p:cNvSpPr/>
            <p:nvPr/>
          </p:nvSpPr>
          <p:spPr>
            <a:xfrm>
              <a:off x="3937000" y="4267200"/>
              <a:ext cx="241300" cy="406400"/>
            </a:xfrm>
            <a:custGeom>
              <a:avLst/>
              <a:gdLst>
                <a:gd name="connsiteX0" fmla="*/ 241300 w 241300"/>
                <a:gd name="connsiteY0" fmla="*/ 0 h 406400"/>
                <a:gd name="connsiteX1" fmla="*/ 152400 w 241300"/>
                <a:gd name="connsiteY1" fmla="*/ 228600 h 406400"/>
                <a:gd name="connsiteX2" fmla="*/ 0 w 241300"/>
                <a:gd name="connsiteY2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300" h="406400">
                  <a:moveTo>
                    <a:pt x="241300" y="0"/>
                  </a:moveTo>
                  <a:cubicBezTo>
                    <a:pt x="216958" y="80433"/>
                    <a:pt x="192617" y="160867"/>
                    <a:pt x="152400" y="228600"/>
                  </a:cubicBezTo>
                  <a:cubicBezTo>
                    <a:pt x="112183" y="296333"/>
                    <a:pt x="56091" y="351366"/>
                    <a:pt x="0" y="4064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5081428" y="4207738"/>
              <a:ext cx="241300" cy="406400"/>
            </a:xfrm>
            <a:custGeom>
              <a:avLst/>
              <a:gdLst>
                <a:gd name="connsiteX0" fmla="*/ 241300 w 241300"/>
                <a:gd name="connsiteY0" fmla="*/ 0 h 406400"/>
                <a:gd name="connsiteX1" fmla="*/ 152400 w 241300"/>
                <a:gd name="connsiteY1" fmla="*/ 228600 h 406400"/>
                <a:gd name="connsiteX2" fmla="*/ 0 w 241300"/>
                <a:gd name="connsiteY2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300" h="406400">
                  <a:moveTo>
                    <a:pt x="241300" y="0"/>
                  </a:moveTo>
                  <a:cubicBezTo>
                    <a:pt x="216958" y="80433"/>
                    <a:pt x="192617" y="160867"/>
                    <a:pt x="152400" y="228600"/>
                  </a:cubicBezTo>
                  <a:cubicBezTo>
                    <a:pt x="112183" y="296333"/>
                    <a:pt x="56091" y="351366"/>
                    <a:pt x="0" y="4064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Cloud Callout 83"/>
          <p:cNvSpPr/>
          <p:nvPr/>
        </p:nvSpPr>
        <p:spPr>
          <a:xfrm rot="709687">
            <a:off x="5495674" y="-232418"/>
            <a:ext cx="3163918" cy="2240559"/>
          </a:xfrm>
          <a:prstGeom prst="cloudCallout">
            <a:avLst>
              <a:gd name="adj1" fmla="val -63747"/>
              <a:gd name="adj2" fmla="val 49715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loud Callout 81"/>
          <p:cNvSpPr/>
          <p:nvPr/>
        </p:nvSpPr>
        <p:spPr>
          <a:xfrm rot="709687">
            <a:off x="5482975" y="-327146"/>
            <a:ext cx="3163918" cy="2240559"/>
          </a:xfrm>
          <a:prstGeom prst="cloudCallout">
            <a:avLst>
              <a:gd name="adj1" fmla="val -63747"/>
              <a:gd name="adj2" fmla="val 497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790811" y="238987"/>
            <a:ext cx="263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Man, Did I just miss my stop?</a:t>
            </a:r>
            <a:endParaRPr 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4" t="8122" r="16666" b="12873"/>
          <a:stretch/>
        </p:blipFill>
        <p:spPr>
          <a:xfrm>
            <a:off x="0" y="0"/>
            <a:ext cx="9171695" cy="6858000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3108607" y="139922"/>
            <a:ext cx="2008901" cy="6602585"/>
            <a:chOff x="3616607" y="117526"/>
            <a:chExt cx="2008901" cy="660258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grpSp>
          <p:nvGrpSpPr>
            <p:cNvPr id="74" name="Group 73"/>
            <p:cNvGrpSpPr/>
            <p:nvPr/>
          </p:nvGrpSpPr>
          <p:grpSpPr>
            <a:xfrm flipH="1">
              <a:off x="4663790" y="5634557"/>
              <a:ext cx="961718" cy="948792"/>
              <a:chOff x="3729719" y="5765800"/>
              <a:chExt cx="1063536" cy="1049241"/>
            </a:xfrm>
          </p:grpSpPr>
          <p:sp>
            <p:nvSpPr>
              <p:cNvPr id="75" name="Oval 68"/>
              <p:cNvSpPr/>
              <p:nvPr/>
            </p:nvSpPr>
            <p:spPr>
              <a:xfrm>
                <a:off x="3741662" y="5765800"/>
                <a:ext cx="1051593" cy="1049241"/>
              </a:xfrm>
              <a:custGeom>
                <a:avLst/>
                <a:gdLst>
                  <a:gd name="connsiteX0" fmla="*/ 0 w 987972"/>
                  <a:gd name="connsiteY0" fmla="*/ 283779 h 567558"/>
                  <a:gd name="connsiteX1" fmla="*/ 493986 w 987972"/>
                  <a:gd name="connsiteY1" fmla="*/ 0 h 567558"/>
                  <a:gd name="connsiteX2" fmla="*/ 987972 w 987972"/>
                  <a:gd name="connsiteY2" fmla="*/ 283779 h 567558"/>
                  <a:gd name="connsiteX3" fmla="*/ 493986 w 987972"/>
                  <a:gd name="connsiteY3" fmla="*/ 567558 h 567558"/>
                  <a:gd name="connsiteX4" fmla="*/ 0 w 987972"/>
                  <a:gd name="connsiteY4" fmla="*/ 283779 h 567558"/>
                  <a:gd name="connsiteX0" fmla="*/ 0 w 1051035"/>
                  <a:gd name="connsiteY0" fmla="*/ 707700 h 763756"/>
                  <a:gd name="connsiteX1" fmla="*/ 557049 w 1051035"/>
                  <a:gd name="connsiteY1" fmla="*/ 14018 h 763756"/>
                  <a:gd name="connsiteX2" fmla="*/ 1051035 w 1051035"/>
                  <a:gd name="connsiteY2" fmla="*/ 297797 h 763756"/>
                  <a:gd name="connsiteX3" fmla="*/ 557049 w 1051035"/>
                  <a:gd name="connsiteY3" fmla="*/ 581576 h 763756"/>
                  <a:gd name="connsiteX4" fmla="*/ 0 w 1051035"/>
                  <a:gd name="connsiteY4" fmla="*/ 707700 h 763756"/>
                  <a:gd name="connsiteX0" fmla="*/ 558 w 1051593"/>
                  <a:gd name="connsiteY0" fmla="*/ 707700 h 788536"/>
                  <a:gd name="connsiteX1" fmla="*/ 557607 w 1051593"/>
                  <a:gd name="connsiteY1" fmla="*/ 14018 h 788536"/>
                  <a:gd name="connsiteX2" fmla="*/ 1051593 w 1051593"/>
                  <a:gd name="connsiteY2" fmla="*/ 297797 h 788536"/>
                  <a:gd name="connsiteX3" fmla="*/ 662711 w 1051593"/>
                  <a:gd name="connsiteY3" fmla="*/ 728721 h 788536"/>
                  <a:gd name="connsiteX4" fmla="*/ 558 w 1051593"/>
                  <a:gd name="connsiteY4" fmla="*/ 707700 h 788536"/>
                  <a:gd name="connsiteX0" fmla="*/ 558 w 1051593"/>
                  <a:gd name="connsiteY0" fmla="*/ 757604 h 851831"/>
                  <a:gd name="connsiteX1" fmla="*/ 557607 w 1051593"/>
                  <a:gd name="connsiteY1" fmla="*/ 63922 h 851831"/>
                  <a:gd name="connsiteX2" fmla="*/ 1051593 w 1051593"/>
                  <a:gd name="connsiteY2" fmla="*/ 137494 h 851831"/>
                  <a:gd name="connsiteX3" fmla="*/ 662711 w 1051593"/>
                  <a:gd name="connsiteY3" fmla="*/ 778625 h 851831"/>
                  <a:gd name="connsiteX4" fmla="*/ 558 w 1051593"/>
                  <a:gd name="connsiteY4" fmla="*/ 757604 h 851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1593" h="851831">
                    <a:moveTo>
                      <a:pt x="558" y="757604"/>
                    </a:moveTo>
                    <a:cubicBezTo>
                      <a:pt x="-16959" y="638487"/>
                      <a:pt x="382435" y="167274"/>
                      <a:pt x="557607" y="63922"/>
                    </a:cubicBezTo>
                    <a:cubicBezTo>
                      <a:pt x="732779" y="-39430"/>
                      <a:pt x="1051593" y="-19233"/>
                      <a:pt x="1051593" y="137494"/>
                    </a:cubicBezTo>
                    <a:cubicBezTo>
                      <a:pt x="1051593" y="294221"/>
                      <a:pt x="837883" y="675273"/>
                      <a:pt x="662711" y="778625"/>
                    </a:cubicBezTo>
                    <a:cubicBezTo>
                      <a:pt x="487539" y="881977"/>
                      <a:pt x="18075" y="876721"/>
                      <a:pt x="558" y="75760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68"/>
              <p:cNvSpPr/>
              <p:nvPr/>
            </p:nvSpPr>
            <p:spPr>
              <a:xfrm>
                <a:off x="3729719" y="5879169"/>
                <a:ext cx="1051593" cy="851831"/>
              </a:xfrm>
              <a:custGeom>
                <a:avLst/>
                <a:gdLst>
                  <a:gd name="connsiteX0" fmla="*/ 0 w 987972"/>
                  <a:gd name="connsiteY0" fmla="*/ 283779 h 567558"/>
                  <a:gd name="connsiteX1" fmla="*/ 493986 w 987972"/>
                  <a:gd name="connsiteY1" fmla="*/ 0 h 567558"/>
                  <a:gd name="connsiteX2" fmla="*/ 987972 w 987972"/>
                  <a:gd name="connsiteY2" fmla="*/ 283779 h 567558"/>
                  <a:gd name="connsiteX3" fmla="*/ 493986 w 987972"/>
                  <a:gd name="connsiteY3" fmla="*/ 567558 h 567558"/>
                  <a:gd name="connsiteX4" fmla="*/ 0 w 987972"/>
                  <a:gd name="connsiteY4" fmla="*/ 283779 h 567558"/>
                  <a:gd name="connsiteX0" fmla="*/ 0 w 1051035"/>
                  <a:gd name="connsiteY0" fmla="*/ 707700 h 763756"/>
                  <a:gd name="connsiteX1" fmla="*/ 557049 w 1051035"/>
                  <a:gd name="connsiteY1" fmla="*/ 14018 h 763756"/>
                  <a:gd name="connsiteX2" fmla="*/ 1051035 w 1051035"/>
                  <a:gd name="connsiteY2" fmla="*/ 297797 h 763756"/>
                  <a:gd name="connsiteX3" fmla="*/ 557049 w 1051035"/>
                  <a:gd name="connsiteY3" fmla="*/ 581576 h 763756"/>
                  <a:gd name="connsiteX4" fmla="*/ 0 w 1051035"/>
                  <a:gd name="connsiteY4" fmla="*/ 707700 h 763756"/>
                  <a:gd name="connsiteX0" fmla="*/ 558 w 1051593"/>
                  <a:gd name="connsiteY0" fmla="*/ 707700 h 788536"/>
                  <a:gd name="connsiteX1" fmla="*/ 557607 w 1051593"/>
                  <a:gd name="connsiteY1" fmla="*/ 14018 h 788536"/>
                  <a:gd name="connsiteX2" fmla="*/ 1051593 w 1051593"/>
                  <a:gd name="connsiteY2" fmla="*/ 297797 h 788536"/>
                  <a:gd name="connsiteX3" fmla="*/ 662711 w 1051593"/>
                  <a:gd name="connsiteY3" fmla="*/ 728721 h 788536"/>
                  <a:gd name="connsiteX4" fmla="*/ 558 w 1051593"/>
                  <a:gd name="connsiteY4" fmla="*/ 707700 h 788536"/>
                  <a:gd name="connsiteX0" fmla="*/ 558 w 1051593"/>
                  <a:gd name="connsiteY0" fmla="*/ 757604 h 851831"/>
                  <a:gd name="connsiteX1" fmla="*/ 557607 w 1051593"/>
                  <a:gd name="connsiteY1" fmla="*/ 63922 h 851831"/>
                  <a:gd name="connsiteX2" fmla="*/ 1051593 w 1051593"/>
                  <a:gd name="connsiteY2" fmla="*/ 137494 h 851831"/>
                  <a:gd name="connsiteX3" fmla="*/ 662711 w 1051593"/>
                  <a:gd name="connsiteY3" fmla="*/ 778625 h 851831"/>
                  <a:gd name="connsiteX4" fmla="*/ 558 w 1051593"/>
                  <a:gd name="connsiteY4" fmla="*/ 757604 h 851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1593" h="851831">
                    <a:moveTo>
                      <a:pt x="558" y="757604"/>
                    </a:moveTo>
                    <a:cubicBezTo>
                      <a:pt x="-16959" y="638487"/>
                      <a:pt x="382435" y="167274"/>
                      <a:pt x="557607" y="63922"/>
                    </a:cubicBezTo>
                    <a:cubicBezTo>
                      <a:pt x="732779" y="-39430"/>
                      <a:pt x="1051593" y="-19233"/>
                      <a:pt x="1051593" y="137494"/>
                    </a:cubicBezTo>
                    <a:cubicBezTo>
                      <a:pt x="1051593" y="294221"/>
                      <a:pt x="837883" y="675273"/>
                      <a:pt x="662711" y="778625"/>
                    </a:cubicBezTo>
                    <a:cubicBezTo>
                      <a:pt x="487539" y="881977"/>
                      <a:pt x="18075" y="876721"/>
                      <a:pt x="558" y="757604"/>
                    </a:cubicBezTo>
                    <a:close/>
                  </a:path>
                </a:pathLst>
              </a:custGeom>
              <a:solidFill>
                <a:srgbClr val="5D5D5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3825941" y="5765800"/>
              <a:ext cx="967313" cy="954311"/>
              <a:chOff x="3729719" y="5765800"/>
              <a:chExt cx="1063536" cy="1049241"/>
            </a:xfrm>
          </p:grpSpPr>
          <p:sp>
            <p:nvSpPr>
              <p:cNvPr id="71" name="Oval 68"/>
              <p:cNvSpPr/>
              <p:nvPr/>
            </p:nvSpPr>
            <p:spPr>
              <a:xfrm>
                <a:off x="3741662" y="5765800"/>
                <a:ext cx="1051593" cy="1049241"/>
              </a:xfrm>
              <a:custGeom>
                <a:avLst/>
                <a:gdLst>
                  <a:gd name="connsiteX0" fmla="*/ 0 w 987972"/>
                  <a:gd name="connsiteY0" fmla="*/ 283779 h 567558"/>
                  <a:gd name="connsiteX1" fmla="*/ 493986 w 987972"/>
                  <a:gd name="connsiteY1" fmla="*/ 0 h 567558"/>
                  <a:gd name="connsiteX2" fmla="*/ 987972 w 987972"/>
                  <a:gd name="connsiteY2" fmla="*/ 283779 h 567558"/>
                  <a:gd name="connsiteX3" fmla="*/ 493986 w 987972"/>
                  <a:gd name="connsiteY3" fmla="*/ 567558 h 567558"/>
                  <a:gd name="connsiteX4" fmla="*/ 0 w 987972"/>
                  <a:gd name="connsiteY4" fmla="*/ 283779 h 567558"/>
                  <a:gd name="connsiteX0" fmla="*/ 0 w 1051035"/>
                  <a:gd name="connsiteY0" fmla="*/ 707700 h 763756"/>
                  <a:gd name="connsiteX1" fmla="*/ 557049 w 1051035"/>
                  <a:gd name="connsiteY1" fmla="*/ 14018 h 763756"/>
                  <a:gd name="connsiteX2" fmla="*/ 1051035 w 1051035"/>
                  <a:gd name="connsiteY2" fmla="*/ 297797 h 763756"/>
                  <a:gd name="connsiteX3" fmla="*/ 557049 w 1051035"/>
                  <a:gd name="connsiteY3" fmla="*/ 581576 h 763756"/>
                  <a:gd name="connsiteX4" fmla="*/ 0 w 1051035"/>
                  <a:gd name="connsiteY4" fmla="*/ 707700 h 763756"/>
                  <a:gd name="connsiteX0" fmla="*/ 558 w 1051593"/>
                  <a:gd name="connsiteY0" fmla="*/ 707700 h 788536"/>
                  <a:gd name="connsiteX1" fmla="*/ 557607 w 1051593"/>
                  <a:gd name="connsiteY1" fmla="*/ 14018 h 788536"/>
                  <a:gd name="connsiteX2" fmla="*/ 1051593 w 1051593"/>
                  <a:gd name="connsiteY2" fmla="*/ 297797 h 788536"/>
                  <a:gd name="connsiteX3" fmla="*/ 662711 w 1051593"/>
                  <a:gd name="connsiteY3" fmla="*/ 728721 h 788536"/>
                  <a:gd name="connsiteX4" fmla="*/ 558 w 1051593"/>
                  <a:gd name="connsiteY4" fmla="*/ 707700 h 788536"/>
                  <a:gd name="connsiteX0" fmla="*/ 558 w 1051593"/>
                  <a:gd name="connsiteY0" fmla="*/ 757604 h 851831"/>
                  <a:gd name="connsiteX1" fmla="*/ 557607 w 1051593"/>
                  <a:gd name="connsiteY1" fmla="*/ 63922 h 851831"/>
                  <a:gd name="connsiteX2" fmla="*/ 1051593 w 1051593"/>
                  <a:gd name="connsiteY2" fmla="*/ 137494 h 851831"/>
                  <a:gd name="connsiteX3" fmla="*/ 662711 w 1051593"/>
                  <a:gd name="connsiteY3" fmla="*/ 778625 h 851831"/>
                  <a:gd name="connsiteX4" fmla="*/ 558 w 1051593"/>
                  <a:gd name="connsiteY4" fmla="*/ 757604 h 851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1593" h="851831">
                    <a:moveTo>
                      <a:pt x="558" y="757604"/>
                    </a:moveTo>
                    <a:cubicBezTo>
                      <a:pt x="-16959" y="638487"/>
                      <a:pt x="382435" y="167274"/>
                      <a:pt x="557607" y="63922"/>
                    </a:cubicBezTo>
                    <a:cubicBezTo>
                      <a:pt x="732779" y="-39430"/>
                      <a:pt x="1051593" y="-19233"/>
                      <a:pt x="1051593" y="137494"/>
                    </a:cubicBezTo>
                    <a:cubicBezTo>
                      <a:pt x="1051593" y="294221"/>
                      <a:pt x="837883" y="675273"/>
                      <a:pt x="662711" y="778625"/>
                    </a:cubicBezTo>
                    <a:cubicBezTo>
                      <a:pt x="487539" y="881977"/>
                      <a:pt x="18075" y="876721"/>
                      <a:pt x="558" y="75760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729719" y="5879169"/>
                <a:ext cx="1051593" cy="851831"/>
              </a:xfrm>
              <a:custGeom>
                <a:avLst/>
                <a:gdLst>
                  <a:gd name="connsiteX0" fmla="*/ 0 w 987972"/>
                  <a:gd name="connsiteY0" fmla="*/ 283779 h 567558"/>
                  <a:gd name="connsiteX1" fmla="*/ 493986 w 987972"/>
                  <a:gd name="connsiteY1" fmla="*/ 0 h 567558"/>
                  <a:gd name="connsiteX2" fmla="*/ 987972 w 987972"/>
                  <a:gd name="connsiteY2" fmla="*/ 283779 h 567558"/>
                  <a:gd name="connsiteX3" fmla="*/ 493986 w 987972"/>
                  <a:gd name="connsiteY3" fmla="*/ 567558 h 567558"/>
                  <a:gd name="connsiteX4" fmla="*/ 0 w 987972"/>
                  <a:gd name="connsiteY4" fmla="*/ 283779 h 567558"/>
                  <a:gd name="connsiteX0" fmla="*/ 0 w 1051035"/>
                  <a:gd name="connsiteY0" fmla="*/ 707700 h 763756"/>
                  <a:gd name="connsiteX1" fmla="*/ 557049 w 1051035"/>
                  <a:gd name="connsiteY1" fmla="*/ 14018 h 763756"/>
                  <a:gd name="connsiteX2" fmla="*/ 1051035 w 1051035"/>
                  <a:gd name="connsiteY2" fmla="*/ 297797 h 763756"/>
                  <a:gd name="connsiteX3" fmla="*/ 557049 w 1051035"/>
                  <a:gd name="connsiteY3" fmla="*/ 581576 h 763756"/>
                  <a:gd name="connsiteX4" fmla="*/ 0 w 1051035"/>
                  <a:gd name="connsiteY4" fmla="*/ 707700 h 763756"/>
                  <a:gd name="connsiteX0" fmla="*/ 558 w 1051593"/>
                  <a:gd name="connsiteY0" fmla="*/ 707700 h 788536"/>
                  <a:gd name="connsiteX1" fmla="*/ 557607 w 1051593"/>
                  <a:gd name="connsiteY1" fmla="*/ 14018 h 788536"/>
                  <a:gd name="connsiteX2" fmla="*/ 1051593 w 1051593"/>
                  <a:gd name="connsiteY2" fmla="*/ 297797 h 788536"/>
                  <a:gd name="connsiteX3" fmla="*/ 662711 w 1051593"/>
                  <a:gd name="connsiteY3" fmla="*/ 728721 h 788536"/>
                  <a:gd name="connsiteX4" fmla="*/ 558 w 1051593"/>
                  <a:gd name="connsiteY4" fmla="*/ 707700 h 788536"/>
                  <a:gd name="connsiteX0" fmla="*/ 558 w 1051593"/>
                  <a:gd name="connsiteY0" fmla="*/ 757604 h 851831"/>
                  <a:gd name="connsiteX1" fmla="*/ 557607 w 1051593"/>
                  <a:gd name="connsiteY1" fmla="*/ 63922 h 851831"/>
                  <a:gd name="connsiteX2" fmla="*/ 1051593 w 1051593"/>
                  <a:gd name="connsiteY2" fmla="*/ 137494 h 851831"/>
                  <a:gd name="connsiteX3" fmla="*/ 662711 w 1051593"/>
                  <a:gd name="connsiteY3" fmla="*/ 778625 h 851831"/>
                  <a:gd name="connsiteX4" fmla="*/ 558 w 1051593"/>
                  <a:gd name="connsiteY4" fmla="*/ 757604 h 851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1593" h="851831">
                    <a:moveTo>
                      <a:pt x="558" y="757604"/>
                    </a:moveTo>
                    <a:cubicBezTo>
                      <a:pt x="-16959" y="638487"/>
                      <a:pt x="382435" y="167274"/>
                      <a:pt x="557607" y="63922"/>
                    </a:cubicBezTo>
                    <a:cubicBezTo>
                      <a:pt x="732779" y="-39430"/>
                      <a:pt x="1051593" y="-19233"/>
                      <a:pt x="1051593" y="137494"/>
                    </a:cubicBezTo>
                    <a:cubicBezTo>
                      <a:pt x="1051593" y="294221"/>
                      <a:pt x="837883" y="675273"/>
                      <a:pt x="662711" y="778625"/>
                    </a:cubicBezTo>
                    <a:cubicBezTo>
                      <a:pt x="487539" y="881977"/>
                      <a:pt x="18075" y="876721"/>
                      <a:pt x="558" y="757604"/>
                    </a:cubicBezTo>
                    <a:close/>
                  </a:path>
                </a:pathLst>
              </a:custGeom>
              <a:solidFill>
                <a:srgbClr val="5D5D5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Freeform 40"/>
            <p:cNvSpPr/>
            <p:nvPr/>
          </p:nvSpPr>
          <p:spPr>
            <a:xfrm rot="20987169">
              <a:off x="3952386" y="544354"/>
              <a:ext cx="1247062" cy="1537591"/>
            </a:xfrm>
            <a:custGeom>
              <a:avLst/>
              <a:gdLst>
                <a:gd name="connsiteX0" fmla="*/ 659838 w 1069427"/>
                <a:gd name="connsiteY0" fmla="*/ 4697 h 1318573"/>
                <a:gd name="connsiteX1" fmla="*/ 1054128 w 1069427"/>
                <a:gd name="connsiteY1" fmla="*/ 631060 h 1318573"/>
                <a:gd name="connsiteX2" fmla="*/ 462616 w 1069427"/>
                <a:gd name="connsiteY2" fmla="*/ 1314153 h 1318573"/>
                <a:gd name="connsiteX3" fmla="*/ 166157 w 1069427"/>
                <a:gd name="connsiteY3" fmla="*/ 819434 h 1318573"/>
                <a:gd name="connsiteX4" fmla="*/ 154356 w 1069427"/>
                <a:gd name="connsiteY4" fmla="*/ 737080 h 1318573"/>
                <a:gd name="connsiteX5" fmla="*/ 132728 w 1069427"/>
                <a:gd name="connsiteY5" fmla="*/ 742482 h 1318573"/>
                <a:gd name="connsiteX6" fmla="*/ 423 w 1069427"/>
                <a:gd name="connsiteY6" fmla="*/ 581253 h 1318573"/>
                <a:gd name="connsiteX7" fmla="*/ 99421 w 1069427"/>
                <a:gd name="connsiteY7" fmla="*/ 364083 h 1318573"/>
                <a:gd name="connsiteX8" fmla="*/ 137955 w 1069427"/>
                <a:gd name="connsiteY8" fmla="*/ 381149 h 1318573"/>
                <a:gd name="connsiteX9" fmla="*/ 160176 w 1069427"/>
                <a:gd name="connsiteY9" fmla="*/ 414014 h 1318573"/>
                <a:gd name="connsiteX10" fmla="*/ 167927 w 1069427"/>
                <a:gd name="connsiteY10" fmla="*/ 383165 h 1318573"/>
                <a:gd name="connsiteX11" fmla="*/ 659838 w 1069427"/>
                <a:gd name="connsiteY11" fmla="*/ 4697 h 13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9427" h="1318573">
                  <a:moveTo>
                    <a:pt x="659838" y="4697"/>
                  </a:moveTo>
                  <a:cubicBezTo>
                    <a:pt x="910412" y="49845"/>
                    <a:pt x="1130237" y="208651"/>
                    <a:pt x="1054128" y="631060"/>
                  </a:cubicBezTo>
                  <a:cubicBezTo>
                    <a:pt x="978019" y="1053469"/>
                    <a:pt x="713191" y="1359301"/>
                    <a:pt x="462616" y="1314153"/>
                  </a:cubicBezTo>
                  <a:cubicBezTo>
                    <a:pt x="306008" y="1285936"/>
                    <a:pt x="208923" y="1047542"/>
                    <a:pt x="166157" y="819434"/>
                  </a:cubicBezTo>
                  <a:lnTo>
                    <a:pt x="154356" y="737080"/>
                  </a:lnTo>
                  <a:lnTo>
                    <a:pt x="132728" y="742482"/>
                  </a:lnTo>
                  <a:cubicBezTo>
                    <a:pt x="78053" y="742482"/>
                    <a:pt x="5974" y="644320"/>
                    <a:pt x="423" y="581253"/>
                  </a:cubicBezTo>
                  <a:cubicBezTo>
                    <a:pt x="-5128" y="518186"/>
                    <a:pt x="44746" y="364083"/>
                    <a:pt x="99421" y="364083"/>
                  </a:cubicBezTo>
                  <a:cubicBezTo>
                    <a:pt x="113090" y="364083"/>
                    <a:pt x="126111" y="370160"/>
                    <a:pt x="137955" y="381149"/>
                  </a:cubicBezTo>
                  <a:lnTo>
                    <a:pt x="160176" y="414014"/>
                  </a:lnTo>
                  <a:lnTo>
                    <a:pt x="167927" y="383165"/>
                  </a:lnTo>
                  <a:cubicBezTo>
                    <a:pt x="237335" y="182112"/>
                    <a:pt x="440586" y="-34808"/>
                    <a:pt x="659838" y="4697"/>
                  </a:cubicBezTo>
                  <a:close/>
                </a:path>
              </a:pathLst>
            </a:custGeom>
            <a:solidFill>
              <a:srgbClr val="A05A2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880843" y="117526"/>
              <a:ext cx="1630250" cy="1185259"/>
              <a:chOff x="3972743" y="536613"/>
              <a:chExt cx="1250486" cy="909155"/>
            </a:xfrm>
          </p:grpSpPr>
          <p:sp>
            <p:nvSpPr>
              <p:cNvPr id="42" name="Freeform 41"/>
              <p:cNvSpPr/>
              <p:nvPr/>
            </p:nvSpPr>
            <p:spPr>
              <a:xfrm flipH="1">
                <a:off x="3972743" y="536613"/>
                <a:ext cx="1250486" cy="909155"/>
              </a:xfrm>
              <a:custGeom>
                <a:avLst/>
                <a:gdLst>
                  <a:gd name="connsiteX0" fmla="*/ 2662605 w 2778887"/>
                  <a:gd name="connsiteY0" fmla="*/ 926730 h 2020365"/>
                  <a:gd name="connsiteX1" fmla="*/ 2674175 w 2778887"/>
                  <a:gd name="connsiteY1" fmla="*/ 942490 h 2020365"/>
                  <a:gd name="connsiteX2" fmla="*/ 2672666 w 2778887"/>
                  <a:gd name="connsiteY2" fmla="*/ 945833 h 2020365"/>
                  <a:gd name="connsiteX3" fmla="*/ 2647112 w 2778887"/>
                  <a:gd name="connsiteY3" fmla="*/ 998575 h 2020365"/>
                  <a:gd name="connsiteX4" fmla="*/ 2656749 w 2778887"/>
                  <a:gd name="connsiteY4" fmla="*/ 946012 h 2020365"/>
                  <a:gd name="connsiteX5" fmla="*/ 326345 w 2778887"/>
                  <a:gd name="connsiteY5" fmla="*/ 761490 h 2020365"/>
                  <a:gd name="connsiteX6" fmla="*/ 328537 w 2778887"/>
                  <a:gd name="connsiteY6" fmla="*/ 764251 h 2020365"/>
                  <a:gd name="connsiteX7" fmla="*/ 327743 w 2778887"/>
                  <a:gd name="connsiteY7" fmla="*/ 765070 h 2020365"/>
                  <a:gd name="connsiteX8" fmla="*/ 1181898 w 2778887"/>
                  <a:gd name="connsiteY8" fmla="*/ 112 h 2020365"/>
                  <a:gd name="connsiteX9" fmla="*/ 1344164 w 2778887"/>
                  <a:gd name="connsiteY9" fmla="*/ 252487 h 2020365"/>
                  <a:gd name="connsiteX10" fmla="*/ 71390 w 2778887"/>
                  <a:gd name="connsiteY10" fmla="*/ 184120 h 2020365"/>
                  <a:gd name="connsiteX11" fmla="*/ 58168 w 2778887"/>
                  <a:gd name="connsiteY11" fmla="*/ 186273 h 2020365"/>
                  <a:gd name="connsiteX12" fmla="*/ 42677 w 2778887"/>
                  <a:gd name="connsiteY12" fmla="*/ 187112 h 2020365"/>
                  <a:gd name="connsiteX13" fmla="*/ 45950 w 2778887"/>
                  <a:gd name="connsiteY13" fmla="*/ 188263 h 2020365"/>
                  <a:gd name="connsiteX14" fmla="*/ 25904 w 2778887"/>
                  <a:gd name="connsiteY14" fmla="*/ 191528 h 2020365"/>
                  <a:gd name="connsiteX15" fmla="*/ 25904 w 2778887"/>
                  <a:gd name="connsiteY15" fmla="*/ 549668 h 2020365"/>
                  <a:gd name="connsiteX16" fmla="*/ 247373 w 2778887"/>
                  <a:gd name="connsiteY16" fmla="*/ 710573 h 2020365"/>
                  <a:gd name="connsiteX17" fmla="*/ 260824 w 2778887"/>
                  <a:gd name="connsiteY17" fmla="*/ 717924 h 2020365"/>
                  <a:gd name="connsiteX18" fmla="*/ 262423 w 2778887"/>
                  <a:gd name="connsiteY18" fmla="*/ 727503 h 2020365"/>
                  <a:gd name="connsiteX19" fmla="*/ 273096 w 2778887"/>
                  <a:gd name="connsiteY19" fmla="*/ 787589 h 2020365"/>
                  <a:gd name="connsiteX20" fmla="*/ 263965 w 2778887"/>
                  <a:gd name="connsiteY20" fmla="*/ 789718 h 2020365"/>
                  <a:gd name="connsiteX21" fmla="*/ 263672 w 2778887"/>
                  <a:gd name="connsiteY21" fmla="*/ 840079 h 2020365"/>
                  <a:gd name="connsiteX22" fmla="*/ 284663 w 2778887"/>
                  <a:gd name="connsiteY22" fmla="*/ 850573 h 2020365"/>
                  <a:gd name="connsiteX23" fmla="*/ 289008 w 2778887"/>
                  <a:gd name="connsiteY23" fmla="*/ 874121 h 2020365"/>
                  <a:gd name="connsiteX24" fmla="*/ 499666 w 2778887"/>
                  <a:gd name="connsiteY24" fmla="*/ 1883308 h 2020365"/>
                  <a:gd name="connsiteX25" fmla="*/ 658240 w 2778887"/>
                  <a:gd name="connsiteY25" fmla="*/ 2020365 h 2020365"/>
                  <a:gd name="connsiteX26" fmla="*/ 709201 w 2778887"/>
                  <a:gd name="connsiteY26" fmla="*/ 1218648 h 2020365"/>
                  <a:gd name="connsiteX27" fmla="*/ 747470 w 2778887"/>
                  <a:gd name="connsiteY27" fmla="*/ 1095307 h 2020365"/>
                  <a:gd name="connsiteX28" fmla="*/ 787719 w 2778887"/>
                  <a:gd name="connsiteY28" fmla="*/ 1120143 h 2020365"/>
                  <a:gd name="connsiteX29" fmla="*/ 1317667 w 2778887"/>
                  <a:gd name="connsiteY29" fmla="*/ 1287783 h 2020365"/>
                  <a:gd name="connsiteX30" fmla="*/ 1855078 w 2778887"/>
                  <a:gd name="connsiteY30" fmla="*/ 1242063 h 2020365"/>
                  <a:gd name="connsiteX31" fmla="*/ 2168568 w 2778887"/>
                  <a:gd name="connsiteY31" fmla="*/ 1158243 h 2020365"/>
                  <a:gd name="connsiteX32" fmla="*/ 2201981 w 2778887"/>
                  <a:gd name="connsiteY32" fmla="*/ 1140026 h 2020365"/>
                  <a:gd name="connsiteX33" fmla="*/ 2215522 w 2778887"/>
                  <a:gd name="connsiteY33" fmla="*/ 1121321 h 2020365"/>
                  <a:gd name="connsiteX34" fmla="*/ 2238012 w 2778887"/>
                  <a:gd name="connsiteY34" fmla="*/ 1170441 h 2020365"/>
                  <a:gd name="connsiteX35" fmla="*/ 2277005 w 2778887"/>
                  <a:gd name="connsiteY35" fmla="*/ 1279573 h 2020365"/>
                  <a:gd name="connsiteX36" fmla="*/ 2286593 w 2778887"/>
                  <a:gd name="connsiteY36" fmla="*/ 1319692 h 2020365"/>
                  <a:gd name="connsiteX37" fmla="*/ 2323659 w 2778887"/>
                  <a:gd name="connsiteY37" fmla="*/ 1452141 h 2020365"/>
                  <a:gd name="connsiteX38" fmla="*/ 2326834 w 2778887"/>
                  <a:gd name="connsiteY38" fmla="*/ 1455938 h 2020365"/>
                  <a:gd name="connsiteX39" fmla="*/ 2341634 w 2778887"/>
                  <a:gd name="connsiteY39" fmla="*/ 1517153 h 2020365"/>
                  <a:gd name="connsiteX40" fmla="*/ 2361539 w 2778887"/>
                  <a:gd name="connsiteY40" fmla="*/ 1875586 h 2020365"/>
                  <a:gd name="connsiteX41" fmla="*/ 2352080 w 2778887"/>
                  <a:gd name="connsiteY41" fmla="*/ 1946804 h 2020365"/>
                  <a:gd name="connsiteX42" fmla="*/ 2351248 w 2778887"/>
                  <a:gd name="connsiteY42" fmla="*/ 1951063 h 2020365"/>
                  <a:gd name="connsiteX43" fmla="*/ 2347149 w 2778887"/>
                  <a:gd name="connsiteY43" fmla="*/ 1975434 h 2020365"/>
                  <a:gd name="connsiteX44" fmla="*/ 2346337 w 2778887"/>
                  <a:gd name="connsiteY44" fmla="*/ 1990050 h 2020365"/>
                  <a:gd name="connsiteX45" fmla="*/ 2342310 w 2778887"/>
                  <a:gd name="connsiteY45" fmla="*/ 2020365 h 2020365"/>
                  <a:gd name="connsiteX46" fmla="*/ 2509952 w 2778887"/>
                  <a:gd name="connsiteY46" fmla="*/ 1898443 h 2020365"/>
                  <a:gd name="connsiteX47" fmla="*/ 2776650 w 2778887"/>
                  <a:gd name="connsiteY47" fmla="*/ 785925 h 2020365"/>
                  <a:gd name="connsiteX48" fmla="*/ 2764982 w 2778887"/>
                  <a:gd name="connsiteY48" fmla="*/ 760344 h 2020365"/>
                  <a:gd name="connsiteX49" fmla="*/ 2749993 w 2778887"/>
                  <a:gd name="connsiteY49" fmla="*/ 785227 h 2020365"/>
                  <a:gd name="connsiteX50" fmla="*/ 2749652 w 2778887"/>
                  <a:gd name="connsiteY50" fmla="*/ 777473 h 2020365"/>
                  <a:gd name="connsiteX51" fmla="*/ 2740246 w 2778887"/>
                  <a:gd name="connsiteY51" fmla="*/ 796345 h 2020365"/>
                  <a:gd name="connsiteX52" fmla="*/ 2732644 w 2778887"/>
                  <a:gd name="connsiteY52" fmla="*/ 817799 h 2020365"/>
                  <a:gd name="connsiteX53" fmla="*/ 2717596 w 2778887"/>
                  <a:gd name="connsiteY53" fmla="*/ 847914 h 2020365"/>
                  <a:gd name="connsiteX54" fmla="*/ 2699892 w 2778887"/>
                  <a:gd name="connsiteY54" fmla="*/ 886061 h 2020365"/>
                  <a:gd name="connsiteX55" fmla="*/ 2699566 w 2778887"/>
                  <a:gd name="connsiteY55" fmla="*/ 891135 h 2020365"/>
                  <a:gd name="connsiteX56" fmla="*/ 2696225 w 2778887"/>
                  <a:gd name="connsiteY56" fmla="*/ 895005 h 2020365"/>
                  <a:gd name="connsiteX57" fmla="*/ 2695764 w 2778887"/>
                  <a:gd name="connsiteY57" fmla="*/ 894954 h 2020365"/>
                  <a:gd name="connsiteX58" fmla="*/ 2690778 w 2778887"/>
                  <a:gd name="connsiteY58" fmla="*/ 905699 h 2020365"/>
                  <a:gd name="connsiteX59" fmla="*/ 2687014 w 2778887"/>
                  <a:gd name="connsiteY59" fmla="*/ 914038 h 2020365"/>
                  <a:gd name="connsiteX60" fmla="*/ 2685313 w 2778887"/>
                  <a:gd name="connsiteY60" fmla="*/ 914707 h 2020365"/>
                  <a:gd name="connsiteX61" fmla="*/ 2679025 w 2778887"/>
                  <a:gd name="connsiteY61" fmla="*/ 903087 h 2020365"/>
                  <a:gd name="connsiteX62" fmla="*/ 2677622 w 2778887"/>
                  <a:gd name="connsiteY62" fmla="*/ 897388 h 2020365"/>
                  <a:gd name="connsiteX63" fmla="*/ 2683783 w 2778887"/>
                  <a:gd name="connsiteY63" fmla="*/ 893635 h 2020365"/>
                  <a:gd name="connsiteX64" fmla="*/ 2695764 w 2778887"/>
                  <a:gd name="connsiteY64" fmla="*/ 894954 h 2020365"/>
                  <a:gd name="connsiteX65" fmla="*/ 2699892 w 2778887"/>
                  <a:gd name="connsiteY65" fmla="*/ 886061 h 2020365"/>
                  <a:gd name="connsiteX66" fmla="*/ 2700451 w 2778887"/>
                  <a:gd name="connsiteY66" fmla="*/ 877366 h 2020365"/>
                  <a:gd name="connsiteX67" fmla="*/ 2639491 w 2778887"/>
                  <a:gd name="connsiteY67" fmla="*/ 671625 h 2020365"/>
                  <a:gd name="connsiteX68" fmla="*/ 2525190 w 2778887"/>
                  <a:gd name="connsiteY68" fmla="*/ 823313 h 2020365"/>
                  <a:gd name="connsiteX69" fmla="*/ 2474366 w 2778887"/>
                  <a:gd name="connsiteY69" fmla="*/ 823313 h 2020365"/>
                  <a:gd name="connsiteX70" fmla="*/ 2489522 w 2778887"/>
                  <a:gd name="connsiteY70" fmla="*/ 800103 h 2020365"/>
                  <a:gd name="connsiteX71" fmla="*/ 2490055 w 2778887"/>
                  <a:gd name="connsiteY71" fmla="*/ 766573 h 2020365"/>
                  <a:gd name="connsiteX72" fmla="*/ 2495490 w 2778887"/>
                  <a:gd name="connsiteY72" fmla="*/ 747787 h 2020365"/>
                  <a:gd name="connsiteX73" fmla="*/ 2357458 w 2778887"/>
                  <a:gd name="connsiteY73" fmla="*/ 439356 h 2020365"/>
                  <a:gd name="connsiteX74" fmla="*/ 2327670 w 2778887"/>
                  <a:gd name="connsiteY74" fmla="*/ 417424 h 2020365"/>
                  <a:gd name="connsiteX75" fmla="*/ 2315164 w 2778887"/>
                  <a:gd name="connsiteY75" fmla="*/ 403726 h 2020365"/>
                  <a:gd name="connsiteX76" fmla="*/ 2151810 w 2778887"/>
                  <a:gd name="connsiteY76" fmla="*/ 293267 h 2020365"/>
                  <a:gd name="connsiteX77" fmla="*/ 2009828 w 2778887"/>
                  <a:gd name="connsiteY77" fmla="*/ 240715 h 2020365"/>
                  <a:gd name="connsiteX78" fmla="*/ 1880644 w 2778887"/>
                  <a:gd name="connsiteY78" fmla="*/ 202908 h 2020365"/>
                  <a:gd name="connsiteX79" fmla="*/ 1735309 w 2778887"/>
                  <a:gd name="connsiteY79" fmla="*/ 155414 h 2020365"/>
                  <a:gd name="connsiteX80" fmla="*/ 1230217 w 2778887"/>
                  <a:gd name="connsiteY80" fmla="*/ 16267 h 2020365"/>
                  <a:gd name="connsiteX81" fmla="*/ 1181898 w 2778887"/>
                  <a:gd name="connsiteY81" fmla="*/ 112 h 202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2778887" h="2020365">
                    <a:moveTo>
                      <a:pt x="2662605" y="926730"/>
                    </a:moveTo>
                    <a:lnTo>
                      <a:pt x="2674175" y="942490"/>
                    </a:lnTo>
                    <a:lnTo>
                      <a:pt x="2672666" y="945833"/>
                    </a:lnTo>
                    <a:cubicBezTo>
                      <a:pt x="2656086" y="982727"/>
                      <a:pt x="2644969" y="1007505"/>
                      <a:pt x="2647112" y="998575"/>
                    </a:cubicBezTo>
                    <a:cubicBezTo>
                      <a:pt x="2650287" y="976985"/>
                      <a:pt x="2653522" y="959750"/>
                      <a:pt x="2656749" y="946012"/>
                    </a:cubicBezTo>
                    <a:close/>
                    <a:moveTo>
                      <a:pt x="326345" y="761490"/>
                    </a:moveTo>
                    <a:lnTo>
                      <a:pt x="328537" y="764251"/>
                    </a:lnTo>
                    <a:lnTo>
                      <a:pt x="327743" y="765070"/>
                    </a:lnTo>
                    <a:close/>
                    <a:moveTo>
                      <a:pt x="1181898" y="112"/>
                    </a:moveTo>
                    <a:cubicBezTo>
                      <a:pt x="1120023" y="-5462"/>
                      <a:pt x="1384220" y="196925"/>
                      <a:pt x="1344164" y="252487"/>
                    </a:cubicBezTo>
                    <a:cubicBezTo>
                      <a:pt x="1301246" y="312018"/>
                      <a:pt x="346487" y="159471"/>
                      <a:pt x="71390" y="184120"/>
                    </a:cubicBezTo>
                    <a:lnTo>
                      <a:pt x="58168" y="186273"/>
                    </a:lnTo>
                    <a:lnTo>
                      <a:pt x="42677" y="187112"/>
                    </a:lnTo>
                    <a:lnTo>
                      <a:pt x="45950" y="188263"/>
                    </a:lnTo>
                    <a:lnTo>
                      <a:pt x="25904" y="191528"/>
                    </a:lnTo>
                    <a:cubicBezTo>
                      <a:pt x="-163326" y="244868"/>
                      <a:pt x="771394" y="549668"/>
                      <a:pt x="25904" y="549668"/>
                    </a:cubicBezTo>
                    <a:cubicBezTo>
                      <a:pt x="60352" y="629678"/>
                      <a:pt x="103507" y="634817"/>
                      <a:pt x="247373" y="710573"/>
                    </a:cubicBezTo>
                    <a:lnTo>
                      <a:pt x="260824" y="717924"/>
                    </a:lnTo>
                    <a:lnTo>
                      <a:pt x="262423" y="727503"/>
                    </a:lnTo>
                    <a:lnTo>
                      <a:pt x="273096" y="787589"/>
                    </a:lnTo>
                    <a:lnTo>
                      <a:pt x="263965" y="789718"/>
                    </a:lnTo>
                    <a:cubicBezTo>
                      <a:pt x="230884" y="798060"/>
                      <a:pt x="208019" y="809319"/>
                      <a:pt x="263672" y="840079"/>
                    </a:cubicBezTo>
                    <a:lnTo>
                      <a:pt x="284663" y="850573"/>
                    </a:lnTo>
                    <a:lnTo>
                      <a:pt x="289008" y="874121"/>
                    </a:lnTo>
                    <a:cubicBezTo>
                      <a:pt x="351457" y="1207743"/>
                      <a:pt x="462726" y="1749464"/>
                      <a:pt x="499666" y="1883308"/>
                    </a:cubicBezTo>
                    <a:cubicBezTo>
                      <a:pt x="499666" y="1935349"/>
                      <a:pt x="614450" y="2020365"/>
                      <a:pt x="658240" y="2020365"/>
                    </a:cubicBezTo>
                    <a:cubicBezTo>
                      <a:pt x="614692" y="1748943"/>
                      <a:pt x="638718" y="1477521"/>
                      <a:pt x="709201" y="1218648"/>
                    </a:cubicBezTo>
                    <a:lnTo>
                      <a:pt x="747470" y="1095307"/>
                    </a:lnTo>
                    <a:lnTo>
                      <a:pt x="787719" y="1120143"/>
                    </a:lnTo>
                    <a:cubicBezTo>
                      <a:pt x="912120" y="1188723"/>
                      <a:pt x="1139773" y="1267463"/>
                      <a:pt x="1317667" y="1287783"/>
                    </a:cubicBezTo>
                    <a:cubicBezTo>
                      <a:pt x="1495560" y="1308103"/>
                      <a:pt x="1713261" y="1263653"/>
                      <a:pt x="1855078" y="1242063"/>
                    </a:cubicBezTo>
                    <a:cubicBezTo>
                      <a:pt x="1996895" y="1220473"/>
                      <a:pt x="2105123" y="1176023"/>
                      <a:pt x="2168568" y="1158243"/>
                    </a:cubicBezTo>
                    <a:cubicBezTo>
                      <a:pt x="2184429" y="1153798"/>
                      <a:pt x="2194847" y="1146972"/>
                      <a:pt x="2201981" y="1140026"/>
                    </a:cubicBezTo>
                    <a:lnTo>
                      <a:pt x="2215522" y="1121321"/>
                    </a:lnTo>
                    <a:lnTo>
                      <a:pt x="2238012" y="1170441"/>
                    </a:lnTo>
                    <a:lnTo>
                      <a:pt x="2277005" y="1279573"/>
                    </a:lnTo>
                    <a:lnTo>
                      <a:pt x="2286593" y="1319692"/>
                    </a:lnTo>
                    <a:cubicBezTo>
                      <a:pt x="2300239" y="1376723"/>
                      <a:pt x="2313447" y="1429914"/>
                      <a:pt x="2323659" y="1452141"/>
                    </a:cubicBezTo>
                    <a:lnTo>
                      <a:pt x="2326834" y="1455938"/>
                    </a:lnTo>
                    <a:lnTo>
                      <a:pt x="2341634" y="1517153"/>
                    </a:lnTo>
                    <a:cubicBezTo>
                      <a:pt x="2363152" y="1635142"/>
                      <a:pt x="2370717" y="1755085"/>
                      <a:pt x="2361539" y="1875586"/>
                    </a:cubicBezTo>
                    <a:lnTo>
                      <a:pt x="2352080" y="1946804"/>
                    </a:lnTo>
                    <a:lnTo>
                      <a:pt x="2351248" y="1951063"/>
                    </a:lnTo>
                    <a:cubicBezTo>
                      <a:pt x="2349453" y="1960605"/>
                      <a:pt x="2348027" y="1968831"/>
                      <a:pt x="2347149" y="1975434"/>
                    </a:cubicBezTo>
                    <a:lnTo>
                      <a:pt x="2346337" y="1990050"/>
                    </a:lnTo>
                    <a:lnTo>
                      <a:pt x="2342310" y="2020365"/>
                    </a:lnTo>
                    <a:cubicBezTo>
                      <a:pt x="2388604" y="2020365"/>
                      <a:pt x="2509952" y="1944737"/>
                      <a:pt x="2509952" y="1898443"/>
                    </a:cubicBezTo>
                    <a:cubicBezTo>
                      <a:pt x="2562022" y="1739693"/>
                      <a:pt x="2753790" y="935903"/>
                      <a:pt x="2776650" y="785925"/>
                    </a:cubicBezTo>
                    <a:cubicBezTo>
                      <a:pt x="2782365" y="748430"/>
                      <a:pt x="2776650" y="744958"/>
                      <a:pt x="2764982" y="760344"/>
                    </a:cubicBezTo>
                    <a:lnTo>
                      <a:pt x="2749993" y="785227"/>
                    </a:lnTo>
                    <a:lnTo>
                      <a:pt x="2749652" y="777473"/>
                    </a:lnTo>
                    <a:cubicBezTo>
                      <a:pt x="2748579" y="774987"/>
                      <a:pt x="2745114" y="783043"/>
                      <a:pt x="2740246" y="796345"/>
                    </a:cubicBezTo>
                    <a:lnTo>
                      <a:pt x="2732644" y="817799"/>
                    </a:lnTo>
                    <a:lnTo>
                      <a:pt x="2717596" y="847914"/>
                    </a:lnTo>
                    <a:lnTo>
                      <a:pt x="2699892" y="886061"/>
                    </a:lnTo>
                    <a:lnTo>
                      <a:pt x="2699566" y="891135"/>
                    </a:lnTo>
                    <a:cubicBezTo>
                      <a:pt x="2698839" y="893789"/>
                      <a:pt x="2697703" y="894793"/>
                      <a:pt x="2696225" y="895005"/>
                    </a:cubicBezTo>
                    <a:lnTo>
                      <a:pt x="2695764" y="894954"/>
                    </a:lnTo>
                    <a:lnTo>
                      <a:pt x="2690778" y="905699"/>
                    </a:lnTo>
                    <a:lnTo>
                      <a:pt x="2687014" y="914038"/>
                    </a:lnTo>
                    <a:lnTo>
                      <a:pt x="2685313" y="914707"/>
                    </a:lnTo>
                    <a:cubicBezTo>
                      <a:pt x="2683129" y="913263"/>
                      <a:pt x="2681037" y="909171"/>
                      <a:pt x="2679025" y="903087"/>
                    </a:cubicBezTo>
                    <a:lnTo>
                      <a:pt x="2677622" y="897388"/>
                    </a:lnTo>
                    <a:lnTo>
                      <a:pt x="2683783" y="893635"/>
                    </a:lnTo>
                    <a:lnTo>
                      <a:pt x="2695764" y="894954"/>
                    </a:lnTo>
                    <a:lnTo>
                      <a:pt x="2699892" y="886061"/>
                    </a:lnTo>
                    <a:lnTo>
                      <a:pt x="2700451" y="877366"/>
                    </a:lnTo>
                    <a:cubicBezTo>
                      <a:pt x="2699181" y="822874"/>
                      <a:pt x="2662351" y="678094"/>
                      <a:pt x="2639491" y="671625"/>
                    </a:cubicBezTo>
                    <a:cubicBezTo>
                      <a:pt x="2616631" y="665156"/>
                      <a:pt x="2591229" y="833592"/>
                      <a:pt x="2525190" y="823313"/>
                    </a:cubicBezTo>
                    <a:lnTo>
                      <a:pt x="2474366" y="823313"/>
                    </a:lnTo>
                    <a:lnTo>
                      <a:pt x="2489522" y="800103"/>
                    </a:lnTo>
                    <a:lnTo>
                      <a:pt x="2490055" y="766573"/>
                    </a:lnTo>
                    <a:lnTo>
                      <a:pt x="2495490" y="747787"/>
                    </a:lnTo>
                    <a:cubicBezTo>
                      <a:pt x="2514858" y="625867"/>
                      <a:pt x="2457455" y="524347"/>
                      <a:pt x="2357458" y="439356"/>
                    </a:cubicBezTo>
                    <a:lnTo>
                      <a:pt x="2327670" y="417424"/>
                    </a:lnTo>
                    <a:lnTo>
                      <a:pt x="2315164" y="403726"/>
                    </a:lnTo>
                    <a:cubicBezTo>
                      <a:pt x="2276376" y="365469"/>
                      <a:pt x="2227163" y="327628"/>
                      <a:pt x="2151810" y="293267"/>
                    </a:cubicBezTo>
                    <a:cubicBezTo>
                      <a:pt x="2114133" y="276086"/>
                      <a:pt x="2064894" y="258337"/>
                      <a:pt x="2009828" y="240715"/>
                    </a:cubicBezTo>
                    <a:lnTo>
                      <a:pt x="1880644" y="202908"/>
                    </a:lnTo>
                    <a:lnTo>
                      <a:pt x="1735309" y="155414"/>
                    </a:lnTo>
                    <a:cubicBezTo>
                      <a:pt x="1508987" y="89252"/>
                      <a:pt x="1302175" y="47223"/>
                      <a:pt x="1230217" y="16267"/>
                    </a:cubicBezTo>
                    <a:cubicBezTo>
                      <a:pt x="1206231" y="5948"/>
                      <a:pt x="1190737" y="908"/>
                      <a:pt x="1181898" y="11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3988795" y="556621"/>
                <a:ext cx="1218382" cy="884471"/>
                <a:chOff x="8939061" y="1923445"/>
                <a:chExt cx="2707544" cy="1965512"/>
              </a:xfrm>
              <a:solidFill>
                <a:schemeClr val="tx1"/>
              </a:solidFill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9162430" y="2460262"/>
                  <a:ext cx="1972381" cy="891720"/>
                </a:xfrm>
                <a:custGeom>
                  <a:avLst/>
                  <a:gdLst>
                    <a:gd name="connsiteX0" fmla="*/ 106687 w 2013592"/>
                    <a:gd name="connsiteY0" fmla="*/ 142 h 891720"/>
                    <a:gd name="connsiteX1" fmla="*/ 449587 w 2013592"/>
                    <a:gd name="connsiteY1" fmla="*/ 83962 h 891720"/>
                    <a:gd name="connsiteX2" fmla="*/ 739147 w 2013592"/>
                    <a:gd name="connsiteY2" fmla="*/ 114442 h 891720"/>
                    <a:gd name="connsiteX3" fmla="*/ 647707 w 2013592"/>
                    <a:gd name="connsiteY3" fmla="*/ 106822 h 891720"/>
                    <a:gd name="connsiteX4" fmla="*/ 449587 w 2013592"/>
                    <a:gd name="connsiteY4" fmla="*/ 183022 h 891720"/>
                    <a:gd name="connsiteX5" fmla="*/ 1051567 w 2013592"/>
                    <a:gd name="connsiteY5" fmla="*/ 213502 h 891720"/>
                    <a:gd name="connsiteX6" fmla="*/ 693427 w 2013592"/>
                    <a:gd name="connsiteY6" fmla="*/ 335422 h 891720"/>
                    <a:gd name="connsiteX7" fmla="*/ 1676407 w 2013592"/>
                    <a:gd name="connsiteY7" fmla="*/ 327802 h 891720"/>
                    <a:gd name="connsiteX8" fmla="*/ 1348747 w 2013592"/>
                    <a:gd name="connsiteY8" fmla="*/ 457342 h 891720"/>
                    <a:gd name="connsiteX9" fmla="*/ 1996447 w 2013592"/>
                    <a:gd name="connsiteY9" fmla="*/ 304942 h 891720"/>
                    <a:gd name="connsiteX10" fmla="*/ 1775467 w 2013592"/>
                    <a:gd name="connsiteY10" fmla="*/ 548782 h 891720"/>
                    <a:gd name="connsiteX11" fmla="*/ 1234447 w 2013592"/>
                    <a:gd name="connsiteY11" fmla="*/ 716422 h 891720"/>
                    <a:gd name="connsiteX12" fmla="*/ 685807 w 2013592"/>
                    <a:gd name="connsiteY12" fmla="*/ 670702 h 891720"/>
                    <a:gd name="connsiteX13" fmla="*/ 365767 w 2013592"/>
                    <a:gd name="connsiteY13" fmla="*/ 586882 h 891720"/>
                    <a:gd name="connsiteX14" fmla="*/ 297187 w 2013592"/>
                    <a:gd name="connsiteY14" fmla="*/ 564022 h 891720"/>
                    <a:gd name="connsiteX15" fmla="*/ 198127 w 2013592"/>
                    <a:gd name="connsiteY15" fmla="*/ 891682 h 891720"/>
                    <a:gd name="connsiteX16" fmla="*/ 167647 w 2013592"/>
                    <a:gd name="connsiteY16" fmla="*/ 541162 h 891720"/>
                    <a:gd name="connsiteX17" fmla="*/ 7 w 2013592"/>
                    <a:gd name="connsiteY17" fmla="*/ 381142 h 891720"/>
                    <a:gd name="connsiteX18" fmla="*/ 160027 w 2013592"/>
                    <a:gd name="connsiteY18" fmla="*/ 365902 h 891720"/>
                    <a:gd name="connsiteX19" fmla="*/ 38107 w 2013592"/>
                    <a:gd name="connsiteY19" fmla="*/ 228742 h 891720"/>
                    <a:gd name="connsiteX20" fmla="*/ 76207 w 2013592"/>
                    <a:gd name="connsiteY20" fmla="*/ 68722 h 891720"/>
                    <a:gd name="connsiteX21" fmla="*/ 106687 w 2013592"/>
                    <a:gd name="connsiteY21" fmla="*/ 142 h 891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013592" h="891720">
                      <a:moveTo>
                        <a:pt x="106687" y="142"/>
                      </a:moveTo>
                      <a:cubicBezTo>
                        <a:pt x="168917" y="2682"/>
                        <a:pt x="344177" y="64912"/>
                        <a:pt x="449587" y="83962"/>
                      </a:cubicBezTo>
                      <a:cubicBezTo>
                        <a:pt x="554997" y="103012"/>
                        <a:pt x="706127" y="110632"/>
                        <a:pt x="739147" y="114442"/>
                      </a:cubicBezTo>
                      <a:cubicBezTo>
                        <a:pt x="772167" y="118252"/>
                        <a:pt x="695967" y="95392"/>
                        <a:pt x="647707" y="106822"/>
                      </a:cubicBezTo>
                      <a:cubicBezTo>
                        <a:pt x="599447" y="118252"/>
                        <a:pt x="382277" y="165242"/>
                        <a:pt x="449587" y="183022"/>
                      </a:cubicBezTo>
                      <a:cubicBezTo>
                        <a:pt x="516897" y="200802"/>
                        <a:pt x="1010927" y="188102"/>
                        <a:pt x="1051567" y="213502"/>
                      </a:cubicBezTo>
                      <a:cubicBezTo>
                        <a:pt x="1092207" y="238902"/>
                        <a:pt x="589287" y="316372"/>
                        <a:pt x="693427" y="335422"/>
                      </a:cubicBezTo>
                      <a:cubicBezTo>
                        <a:pt x="797567" y="354472"/>
                        <a:pt x="1567187" y="307482"/>
                        <a:pt x="1676407" y="327802"/>
                      </a:cubicBezTo>
                      <a:cubicBezTo>
                        <a:pt x="1785627" y="348122"/>
                        <a:pt x="1295407" y="461152"/>
                        <a:pt x="1348747" y="457342"/>
                      </a:cubicBezTo>
                      <a:cubicBezTo>
                        <a:pt x="1402087" y="453532"/>
                        <a:pt x="1925327" y="289702"/>
                        <a:pt x="1996447" y="304942"/>
                      </a:cubicBezTo>
                      <a:cubicBezTo>
                        <a:pt x="2067567" y="320182"/>
                        <a:pt x="1902467" y="480202"/>
                        <a:pt x="1775467" y="548782"/>
                      </a:cubicBezTo>
                      <a:cubicBezTo>
                        <a:pt x="1648467" y="617362"/>
                        <a:pt x="1416057" y="696102"/>
                        <a:pt x="1234447" y="716422"/>
                      </a:cubicBezTo>
                      <a:cubicBezTo>
                        <a:pt x="1052837" y="736742"/>
                        <a:pt x="830587" y="692292"/>
                        <a:pt x="685807" y="670702"/>
                      </a:cubicBezTo>
                      <a:cubicBezTo>
                        <a:pt x="541027" y="649112"/>
                        <a:pt x="430537" y="604662"/>
                        <a:pt x="365767" y="586882"/>
                      </a:cubicBezTo>
                      <a:cubicBezTo>
                        <a:pt x="300997" y="569102"/>
                        <a:pt x="325127" y="513222"/>
                        <a:pt x="297187" y="564022"/>
                      </a:cubicBezTo>
                      <a:cubicBezTo>
                        <a:pt x="269247" y="614822"/>
                        <a:pt x="219717" y="895492"/>
                        <a:pt x="198127" y="891682"/>
                      </a:cubicBezTo>
                      <a:cubicBezTo>
                        <a:pt x="176537" y="887872"/>
                        <a:pt x="200667" y="626252"/>
                        <a:pt x="167647" y="541162"/>
                      </a:cubicBezTo>
                      <a:cubicBezTo>
                        <a:pt x="134627" y="456072"/>
                        <a:pt x="1277" y="410352"/>
                        <a:pt x="7" y="381142"/>
                      </a:cubicBezTo>
                      <a:cubicBezTo>
                        <a:pt x="-1263" y="351932"/>
                        <a:pt x="153677" y="391302"/>
                        <a:pt x="160027" y="365902"/>
                      </a:cubicBezTo>
                      <a:cubicBezTo>
                        <a:pt x="166377" y="340502"/>
                        <a:pt x="52077" y="278272"/>
                        <a:pt x="38107" y="228742"/>
                      </a:cubicBezTo>
                      <a:cubicBezTo>
                        <a:pt x="24137" y="179212"/>
                        <a:pt x="71127" y="108092"/>
                        <a:pt x="76207" y="68722"/>
                      </a:cubicBezTo>
                      <a:cubicBezTo>
                        <a:pt x="81287" y="29352"/>
                        <a:pt x="44457" y="-2398"/>
                        <a:pt x="106687" y="142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9273309" y="1923445"/>
                  <a:ext cx="2373296" cy="482141"/>
                </a:xfrm>
                <a:custGeom>
                  <a:avLst/>
                  <a:gdLst>
                    <a:gd name="connsiteX0" fmla="*/ 0 w 2398696"/>
                    <a:gd name="connsiteY0" fmla="*/ 492301 h 492301"/>
                    <a:gd name="connsiteX1" fmla="*/ 289560 w 2398696"/>
                    <a:gd name="connsiteY1" fmla="*/ 271321 h 492301"/>
                    <a:gd name="connsiteX2" fmla="*/ 929640 w 2398696"/>
                    <a:gd name="connsiteY2" fmla="*/ 73201 h 492301"/>
                    <a:gd name="connsiteX3" fmla="*/ 1211580 w 2398696"/>
                    <a:gd name="connsiteY3" fmla="*/ 4621 h 492301"/>
                    <a:gd name="connsiteX4" fmla="*/ 1043940 w 2398696"/>
                    <a:gd name="connsiteY4" fmla="*/ 187501 h 492301"/>
                    <a:gd name="connsiteX5" fmla="*/ 1219200 w 2398696"/>
                    <a:gd name="connsiteY5" fmla="*/ 248461 h 492301"/>
                    <a:gd name="connsiteX6" fmla="*/ 1783080 w 2398696"/>
                    <a:gd name="connsiteY6" fmla="*/ 202741 h 492301"/>
                    <a:gd name="connsiteX7" fmla="*/ 2263140 w 2398696"/>
                    <a:gd name="connsiteY7" fmla="*/ 164641 h 492301"/>
                    <a:gd name="connsiteX8" fmla="*/ 2377440 w 2398696"/>
                    <a:gd name="connsiteY8" fmla="*/ 164641 h 492301"/>
                    <a:gd name="connsiteX9" fmla="*/ 1905000 w 2398696"/>
                    <a:gd name="connsiteY9" fmla="*/ 217981 h 492301"/>
                    <a:gd name="connsiteX10" fmla="*/ 1303020 w 2398696"/>
                    <a:gd name="connsiteY10" fmla="*/ 286561 h 492301"/>
                    <a:gd name="connsiteX11" fmla="*/ 1089660 w 2398696"/>
                    <a:gd name="connsiteY11" fmla="*/ 271321 h 492301"/>
                    <a:gd name="connsiteX12" fmla="*/ 982980 w 2398696"/>
                    <a:gd name="connsiteY12" fmla="*/ 210361 h 492301"/>
                    <a:gd name="connsiteX13" fmla="*/ 1043940 w 2398696"/>
                    <a:gd name="connsiteY13" fmla="*/ 96061 h 492301"/>
                    <a:gd name="connsiteX14" fmla="*/ 1173480 w 2398696"/>
                    <a:gd name="connsiteY14" fmla="*/ 19861 h 492301"/>
                    <a:gd name="connsiteX15" fmla="*/ 350520 w 2398696"/>
                    <a:gd name="connsiteY15" fmla="*/ 263701 h 492301"/>
                    <a:gd name="connsiteX16" fmla="*/ 350520 w 2398696"/>
                    <a:gd name="connsiteY16" fmla="*/ 263701 h 492301"/>
                    <a:gd name="connsiteX0" fmla="*/ 0 w 2373296"/>
                    <a:gd name="connsiteY0" fmla="*/ 505619 h 505619"/>
                    <a:gd name="connsiteX1" fmla="*/ 264160 w 2373296"/>
                    <a:gd name="connsiteY1" fmla="*/ 271321 h 505619"/>
                    <a:gd name="connsiteX2" fmla="*/ 904240 w 2373296"/>
                    <a:gd name="connsiteY2" fmla="*/ 73201 h 505619"/>
                    <a:gd name="connsiteX3" fmla="*/ 1186180 w 2373296"/>
                    <a:gd name="connsiteY3" fmla="*/ 4621 h 505619"/>
                    <a:gd name="connsiteX4" fmla="*/ 1018540 w 2373296"/>
                    <a:gd name="connsiteY4" fmla="*/ 187501 h 505619"/>
                    <a:gd name="connsiteX5" fmla="*/ 1193800 w 2373296"/>
                    <a:gd name="connsiteY5" fmla="*/ 248461 h 505619"/>
                    <a:gd name="connsiteX6" fmla="*/ 1757680 w 2373296"/>
                    <a:gd name="connsiteY6" fmla="*/ 202741 h 505619"/>
                    <a:gd name="connsiteX7" fmla="*/ 2237740 w 2373296"/>
                    <a:gd name="connsiteY7" fmla="*/ 164641 h 505619"/>
                    <a:gd name="connsiteX8" fmla="*/ 2352040 w 2373296"/>
                    <a:gd name="connsiteY8" fmla="*/ 164641 h 505619"/>
                    <a:gd name="connsiteX9" fmla="*/ 1879600 w 2373296"/>
                    <a:gd name="connsiteY9" fmla="*/ 217981 h 505619"/>
                    <a:gd name="connsiteX10" fmla="*/ 1277620 w 2373296"/>
                    <a:gd name="connsiteY10" fmla="*/ 286561 h 505619"/>
                    <a:gd name="connsiteX11" fmla="*/ 1064260 w 2373296"/>
                    <a:gd name="connsiteY11" fmla="*/ 271321 h 505619"/>
                    <a:gd name="connsiteX12" fmla="*/ 957580 w 2373296"/>
                    <a:gd name="connsiteY12" fmla="*/ 210361 h 505619"/>
                    <a:gd name="connsiteX13" fmla="*/ 1018540 w 2373296"/>
                    <a:gd name="connsiteY13" fmla="*/ 96061 h 505619"/>
                    <a:gd name="connsiteX14" fmla="*/ 1148080 w 2373296"/>
                    <a:gd name="connsiteY14" fmla="*/ 19861 h 505619"/>
                    <a:gd name="connsiteX15" fmla="*/ 325120 w 2373296"/>
                    <a:gd name="connsiteY15" fmla="*/ 263701 h 505619"/>
                    <a:gd name="connsiteX16" fmla="*/ 325120 w 2373296"/>
                    <a:gd name="connsiteY16" fmla="*/ 263701 h 505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73296" h="505619">
                      <a:moveTo>
                        <a:pt x="0" y="505619"/>
                      </a:moveTo>
                      <a:cubicBezTo>
                        <a:pt x="67310" y="430054"/>
                        <a:pt x="113453" y="343391"/>
                        <a:pt x="264160" y="271321"/>
                      </a:cubicBezTo>
                      <a:cubicBezTo>
                        <a:pt x="414867" y="199251"/>
                        <a:pt x="750570" y="117651"/>
                        <a:pt x="904240" y="73201"/>
                      </a:cubicBezTo>
                      <a:cubicBezTo>
                        <a:pt x="1057910" y="28751"/>
                        <a:pt x="1167130" y="-14429"/>
                        <a:pt x="1186180" y="4621"/>
                      </a:cubicBezTo>
                      <a:cubicBezTo>
                        <a:pt x="1205230" y="23671"/>
                        <a:pt x="1017270" y="146861"/>
                        <a:pt x="1018540" y="187501"/>
                      </a:cubicBezTo>
                      <a:cubicBezTo>
                        <a:pt x="1019810" y="228141"/>
                        <a:pt x="1070610" y="245921"/>
                        <a:pt x="1193800" y="248461"/>
                      </a:cubicBezTo>
                      <a:cubicBezTo>
                        <a:pt x="1316990" y="251001"/>
                        <a:pt x="1757680" y="202741"/>
                        <a:pt x="1757680" y="202741"/>
                      </a:cubicBezTo>
                      <a:lnTo>
                        <a:pt x="2237740" y="164641"/>
                      </a:lnTo>
                      <a:cubicBezTo>
                        <a:pt x="2336800" y="158291"/>
                        <a:pt x="2411730" y="155751"/>
                        <a:pt x="2352040" y="164641"/>
                      </a:cubicBezTo>
                      <a:cubicBezTo>
                        <a:pt x="2292350" y="173531"/>
                        <a:pt x="1879600" y="217981"/>
                        <a:pt x="1879600" y="217981"/>
                      </a:cubicBezTo>
                      <a:cubicBezTo>
                        <a:pt x="1700530" y="238301"/>
                        <a:pt x="1413510" y="277671"/>
                        <a:pt x="1277620" y="286561"/>
                      </a:cubicBezTo>
                      <a:cubicBezTo>
                        <a:pt x="1141730" y="295451"/>
                        <a:pt x="1117600" y="284021"/>
                        <a:pt x="1064260" y="271321"/>
                      </a:cubicBezTo>
                      <a:cubicBezTo>
                        <a:pt x="1010920" y="258621"/>
                        <a:pt x="965200" y="239571"/>
                        <a:pt x="957580" y="210361"/>
                      </a:cubicBezTo>
                      <a:cubicBezTo>
                        <a:pt x="949960" y="181151"/>
                        <a:pt x="986790" y="127811"/>
                        <a:pt x="1018540" y="96061"/>
                      </a:cubicBezTo>
                      <a:cubicBezTo>
                        <a:pt x="1050290" y="64311"/>
                        <a:pt x="1263650" y="-8079"/>
                        <a:pt x="1148080" y="19861"/>
                      </a:cubicBezTo>
                      <a:cubicBezTo>
                        <a:pt x="1032510" y="47801"/>
                        <a:pt x="325120" y="263701"/>
                        <a:pt x="325120" y="263701"/>
                      </a:cubicBezTo>
                      <a:lnTo>
                        <a:pt x="325120" y="263701"/>
                      </a:lnTo>
                    </a:path>
                  </a:pathLst>
                </a:cu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8939061" y="2595662"/>
                  <a:ext cx="136079" cy="268138"/>
                </a:xfrm>
                <a:custGeom>
                  <a:avLst/>
                  <a:gdLst>
                    <a:gd name="connsiteX0" fmla="*/ 57989 w 197912"/>
                    <a:gd name="connsiteY0" fmla="*/ 325025 h 325632"/>
                    <a:gd name="connsiteX1" fmla="*/ 839 w 197912"/>
                    <a:gd name="connsiteY1" fmla="*/ 115475 h 325632"/>
                    <a:gd name="connsiteX2" fmla="*/ 96089 w 197912"/>
                    <a:gd name="connsiteY2" fmla="*/ 261525 h 325632"/>
                    <a:gd name="connsiteX3" fmla="*/ 127839 w 197912"/>
                    <a:gd name="connsiteY3" fmla="*/ 1175 h 325632"/>
                    <a:gd name="connsiteX4" fmla="*/ 197689 w 197912"/>
                    <a:gd name="connsiteY4" fmla="*/ 172625 h 325632"/>
                    <a:gd name="connsiteX5" fmla="*/ 57989 w 197912"/>
                    <a:gd name="connsiteY5" fmla="*/ 325025 h 325632"/>
                    <a:gd name="connsiteX0" fmla="*/ 57989 w 201458"/>
                    <a:gd name="connsiteY0" fmla="*/ 284805 h 285364"/>
                    <a:gd name="connsiteX1" fmla="*/ 839 w 201458"/>
                    <a:gd name="connsiteY1" fmla="*/ 75255 h 285364"/>
                    <a:gd name="connsiteX2" fmla="*/ 96089 w 201458"/>
                    <a:gd name="connsiteY2" fmla="*/ 221305 h 285364"/>
                    <a:gd name="connsiteX3" fmla="*/ 156042 w 201458"/>
                    <a:gd name="connsiteY3" fmla="*/ 1503 h 285364"/>
                    <a:gd name="connsiteX4" fmla="*/ 197689 w 201458"/>
                    <a:gd name="connsiteY4" fmla="*/ 132405 h 285364"/>
                    <a:gd name="connsiteX5" fmla="*/ 57989 w 201458"/>
                    <a:gd name="connsiteY5" fmla="*/ 284805 h 285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1458" h="285364">
                      <a:moveTo>
                        <a:pt x="57989" y="284805"/>
                      </a:moveTo>
                      <a:cubicBezTo>
                        <a:pt x="25181" y="275280"/>
                        <a:pt x="-5511" y="85838"/>
                        <a:pt x="839" y="75255"/>
                      </a:cubicBezTo>
                      <a:cubicBezTo>
                        <a:pt x="7189" y="64672"/>
                        <a:pt x="70222" y="233597"/>
                        <a:pt x="96089" y="221305"/>
                      </a:cubicBezTo>
                      <a:cubicBezTo>
                        <a:pt x="121956" y="209013"/>
                        <a:pt x="139109" y="16320"/>
                        <a:pt x="156042" y="1503"/>
                      </a:cubicBezTo>
                      <a:cubicBezTo>
                        <a:pt x="172975" y="-13314"/>
                        <a:pt x="214031" y="85188"/>
                        <a:pt x="197689" y="132405"/>
                      </a:cubicBezTo>
                      <a:cubicBezTo>
                        <a:pt x="181347" y="179622"/>
                        <a:pt x="90797" y="294330"/>
                        <a:pt x="57989" y="284805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11057644" y="2397659"/>
                  <a:ext cx="577955" cy="1463219"/>
                </a:xfrm>
                <a:custGeom>
                  <a:avLst/>
                  <a:gdLst>
                    <a:gd name="connsiteX0" fmla="*/ 279415 w 577955"/>
                    <a:gd name="connsiteY0" fmla="*/ 307 h 1463219"/>
                    <a:gd name="connsiteX1" fmla="*/ 387365 w 577955"/>
                    <a:gd name="connsiteY1" fmla="*/ 70157 h 1463219"/>
                    <a:gd name="connsiteX2" fmla="*/ 577865 w 577955"/>
                    <a:gd name="connsiteY2" fmla="*/ 63807 h 1463219"/>
                    <a:gd name="connsiteX3" fmla="*/ 361965 w 577955"/>
                    <a:gd name="connsiteY3" fmla="*/ 171757 h 1463219"/>
                    <a:gd name="connsiteX4" fmla="*/ 336565 w 577955"/>
                    <a:gd name="connsiteY4" fmla="*/ 311457 h 1463219"/>
                    <a:gd name="connsiteX5" fmla="*/ 158765 w 577955"/>
                    <a:gd name="connsiteY5" fmla="*/ 1136957 h 1463219"/>
                    <a:gd name="connsiteX6" fmla="*/ 107965 w 577955"/>
                    <a:gd name="connsiteY6" fmla="*/ 1365557 h 1463219"/>
                    <a:gd name="connsiteX7" fmla="*/ 15 w 577955"/>
                    <a:gd name="connsiteY7" fmla="*/ 1460807 h 1463219"/>
                    <a:gd name="connsiteX8" fmla="*/ 101615 w 577955"/>
                    <a:gd name="connsiteY8" fmla="*/ 1276657 h 1463219"/>
                    <a:gd name="connsiteX9" fmla="*/ 298465 w 577955"/>
                    <a:gd name="connsiteY9" fmla="*/ 406707 h 1463219"/>
                    <a:gd name="connsiteX10" fmla="*/ 349265 w 577955"/>
                    <a:gd name="connsiteY10" fmla="*/ 152707 h 1463219"/>
                    <a:gd name="connsiteX11" fmla="*/ 406415 w 577955"/>
                    <a:gd name="connsiteY11" fmla="*/ 101907 h 1463219"/>
                    <a:gd name="connsiteX12" fmla="*/ 279415 w 577955"/>
                    <a:gd name="connsiteY12" fmla="*/ 307 h 1463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77955" h="1463219">
                      <a:moveTo>
                        <a:pt x="279415" y="307"/>
                      </a:moveTo>
                      <a:cubicBezTo>
                        <a:pt x="276240" y="-4985"/>
                        <a:pt x="337623" y="59574"/>
                        <a:pt x="387365" y="70157"/>
                      </a:cubicBezTo>
                      <a:cubicBezTo>
                        <a:pt x="437107" y="80740"/>
                        <a:pt x="582098" y="46874"/>
                        <a:pt x="577865" y="63807"/>
                      </a:cubicBezTo>
                      <a:cubicBezTo>
                        <a:pt x="573632" y="80740"/>
                        <a:pt x="402182" y="130482"/>
                        <a:pt x="361965" y="171757"/>
                      </a:cubicBezTo>
                      <a:cubicBezTo>
                        <a:pt x="321748" y="213032"/>
                        <a:pt x="370432" y="150590"/>
                        <a:pt x="336565" y="311457"/>
                      </a:cubicBezTo>
                      <a:cubicBezTo>
                        <a:pt x="302698" y="472324"/>
                        <a:pt x="196865" y="961274"/>
                        <a:pt x="158765" y="1136957"/>
                      </a:cubicBezTo>
                      <a:cubicBezTo>
                        <a:pt x="120665" y="1312640"/>
                        <a:pt x="134423" y="1311582"/>
                        <a:pt x="107965" y="1365557"/>
                      </a:cubicBezTo>
                      <a:cubicBezTo>
                        <a:pt x="81507" y="1419532"/>
                        <a:pt x="1073" y="1475624"/>
                        <a:pt x="15" y="1460807"/>
                      </a:cubicBezTo>
                      <a:cubicBezTo>
                        <a:pt x="-1043" y="1445990"/>
                        <a:pt x="51873" y="1452340"/>
                        <a:pt x="101615" y="1276657"/>
                      </a:cubicBezTo>
                      <a:cubicBezTo>
                        <a:pt x="151357" y="1100974"/>
                        <a:pt x="257190" y="594032"/>
                        <a:pt x="298465" y="406707"/>
                      </a:cubicBezTo>
                      <a:cubicBezTo>
                        <a:pt x="339740" y="219382"/>
                        <a:pt x="331273" y="203507"/>
                        <a:pt x="349265" y="152707"/>
                      </a:cubicBezTo>
                      <a:cubicBezTo>
                        <a:pt x="367257" y="101907"/>
                        <a:pt x="410648" y="124132"/>
                        <a:pt x="406415" y="101907"/>
                      </a:cubicBezTo>
                      <a:cubicBezTo>
                        <a:pt x="402182" y="79682"/>
                        <a:pt x="282590" y="5599"/>
                        <a:pt x="279415" y="30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10955703" y="2861396"/>
                  <a:ext cx="141913" cy="1027561"/>
                </a:xfrm>
                <a:custGeom>
                  <a:avLst/>
                  <a:gdLst>
                    <a:gd name="connsiteX0" fmla="*/ 356 w 141913"/>
                    <a:gd name="connsiteY0" fmla="*/ 114420 h 1027561"/>
                    <a:gd name="connsiteX1" fmla="*/ 70206 w 141913"/>
                    <a:gd name="connsiteY1" fmla="*/ 343020 h 1027561"/>
                    <a:gd name="connsiteX2" fmla="*/ 121006 w 141913"/>
                    <a:gd name="connsiteY2" fmla="*/ 736720 h 1027561"/>
                    <a:gd name="connsiteX3" fmla="*/ 82906 w 141913"/>
                    <a:gd name="connsiteY3" fmla="*/ 1022470 h 1027561"/>
                    <a:gd name="connsiteX4" fmla="*/ 140056 w 141913"/>
                    <a:gd name="connsiteY4" fmla="*/ 882770 h 1027561"/>
                    <a:gd name="connsiteX5" fmla="*/ 127356 w 141913"/>
                    <a:gd name="connsiteY5" fmla="*/ 431920 h 1027561"/>
                    <a:gd name="connsiteX6" fmla="*/ 121006 w 141913"/>
                    <a:gd name="connsiteY6" fmla="*/ 101720 h 1027561"/>
                    <a:gd name="connsiteX7" fmla="*/ 101956 w 141913"/>
                    <a:gd name="connsiteY7" fmla="*/ 120 h 1027561"/>
                    <a:gd name="connsiteX8" fmla="*/ 356 w 141913"/>
                    <a:gd name="connsiteY8" fmla="*/ 114420 h 1027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1913" h="1027561">
                      <a:moveTo>
                        <a:pt x="356" y="114420"/>
                      </a:moveTo>
                      <a:cubicBezTo>
                        <a:pt x="-4936" y="171570"/>
                        <a:pt x="50098" y="239303"/>
                        <a:pt x="70206" y="343020"/>
                      </a:cubicBezTo>
                      <a:cubicBezTo>
                        <a:pt x="90314" y="446737"/>
                        <a:pt x="118889" y="623478"/>
                        <a:pt x="121006" y="736720"/>
                      </a:cubicBezTo>
                      <a:cubicBezTo>
                        <a:pt x="123123" y="849962"/>
                        <a:pt x="79731" y="998128"/>
                        <a:pt x="82906" y="1022470"/>
                      </a:cubicBezTo>
                      <a:cubicBezTo>
                        <a:pt x="86081" y="1046812"/>
                        <a:pt x="132648" y="981195"/>
                        <a:pt x="140056" y="882770"/>
                      </a:cubicBezTo>
                      <a:cubicBezTo>
                        <a:pt x="147464" y="784345"/>
                        <a:pt x="130531" y="562095"/>
                        <a:pt x="127356" y="431920"/>
                      </a:cubicBezTo>
                      <a:cubicBezTo>
                        <a:pt x="124181" y="301745"/>
                        <a:pt x="125239" y="173687"/>
                        <a:pt x="121006" y="101720"/>
                      </a:cubicBezTo>
                      <a:cubicBezTo>
                        <a:pt x="116773" y="29753"/>
                        <a:pt x="119948" y="3295"/>
                        <a:pt x="101956" y="120"/>
                      </a:cubicBezTo>
                      <a:cubicBezTo>
                        <a:pt x="83964" y="-3055"/>
                        <a:pt x="5648" y="57270"/>
                        <a:pt x="356" y="11442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 flipH="1">
                  <a:off x="9283936" y="2856487"/>
                  <a:ext cx="141913" cy="1027561"/>
                </a:xfrm>
                <a:custGeom>
                  <a:avLst/>
                  <a:gdLst>
                    <a:gd name="connsiteX0" fmla="*/ 356 w 141913"/>
                    <a:gd name="connsiteY0" fmla="*/ 114420 h 1027561"/>
                    <a:gd name="connsiteX1" fmla="*/ 70206 w 141913"/>
                    <a:gd name="connsiteY1" fmla="*/ 343020 h 1027561"/>
                    <a:gd name="connsiteX2" fmla="*/ 121006 w 141913"/>
                    <a:gd name="connsiteY2" fmla="*/ 736720 h 1027561"/>
                    <a:gd name="connsiteX3" fmla="*/ 82906 w 141913"/>
                    <a:gd name="connsiteY3" fmla="*/ 1022470 h 1027561"/>
                    <a:gd name="connsiteX4" fmla="*/ 140056 w 141913"/>
                    <a:gd name="connsiteY4" fmla="*/ 882770 h 1027561"/>
                    <a:gd name="connsiteX5" fmla="*/ 127356 w 141913"/>
                    <a:gd name="connsiteY5" fmla="*/ 431920 h 1027561"/>
                    <a:gd name="connsiteX6" fmla="*/ 121006 w 141913"/>
                    <a:gd name="connsiteY6" fmla="*/ 101720 h 1027561"/>
                    <a:gd name="connsiteX7" fmla="*/ 101956 w 141913"/>
                    <a:gd name="connsiteY7" fmla="*/ 120 h 1027561"/>
                    <a:gd name="connsiteX8" fmla="*/ 356 w 141913"/>
                    <a:gd name="connsiteY8" fmla="*/ 114420 h 1027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1913" h="1027561">
                      <a:moveTo>
                        <a:pt x="356" y="114420"/>
                      </a:moveTo>
                      <a:cubicBezTo>
                        <a:pt x="-4936" y="171570"/>
                        <a:pt x="50098" y="239303"/>
                        <a:pt x="70206" y="343020"/>
                      </a:cubicBezTo>
                      <a:cubicBezTo>
                        <a:pt x="90314" y="446737"/>
                        <a:pt x="118889" y="623478"/>
                        <a:pt x="121006" y="736720"/>
                      </a:cubicBezTo>
                      <a:cubicBezTo>
                        <a:pt x="123123" y="849962"/>
                        <a:pt x="79731" y="998128"/>
                        <a:pt x="82906" y="1022470"/>
                      </a:cubicBezTo>
                      <a:cubicBezTo>
                        <a:pt x="86081" y="1046812"/>
                        <a:pt x="132648" y="981195"/>
                        <a:pt x="140056" y="882770"/>
                      </a:cubicBezTo>
                      <a:cubicBezTo>
                        <a:pt x="147464" y="784345"/>
                        <a:pt x="130531" y="562095"/>
                        <a:pt x="127356" y="431920"/>
                      </a:cubicBezTo>
                      <a:cubicBezTo>
                        <a:pt x="124181" y="301745"/>
                        <a:pt x="125239" y="173687"/>
                        <a:pt x="121006" y="101720"/>
                      </a:cubicBezTo>
                      <a:cubicBezTo>
                        <a:pt x="116773" y="29753"/>
                        <a:pt x="119948" y="3295"/>
                        <a:pt x="101956" y="120"/>
                      </a:cubicBezTo>
                      <a:cubicBezTo>
                        <a:pt x="83964" y="-3055"/>
                        <a:pt x="5648" y="57270"/>
                        <a:pt x="356" y="11442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3" name="Rectangle 58"/>
            <p:cNvSpPr/>
            <p:nvPr/>
          </p:nvSpPr>
          <p:spPr>
            <a:xfrm>
              <a:off x="4246072" y="1037932"/>
              <a:ext cx="312477" cy="93482"/>
            </a:xfrm>
            <a:custGeom>
              <a:avLst/>
              <a:gdLst>
                <a:gd name="connsiteX0" fmla="*/ 0 w 986190"/>
                <a:gd name="connsiteY0" fmla="*/ 0 h 166255"/>
                <a:gd name="connsiteX1" fmla="*/ 986190 w 986190"/>
                <a:gd name="connsiteY1" fmla="*/ 0 h 166255"/>
                <a:gd name="connsiteX2" fmla="*/ 986190 w 986190"/>
                <a:gd name="connsiteY2" fmla="*/ 166255 h 166255"/>
                <a:gd name="connsiteX3" fmla="*/ 0 w 986190"/>
                <a:gd name="connsiteY3" fmla="*/ 166255 h 166255"/>
                <a:gd name="connsiteX4" fmla="*/ 0 w 986190"/>
                <a:gd name="connsiteY4" fmla="*/ 0 h 166255"/>
                <a:gd name="connsiteX0" fmla="*/ 0 w 986190"/>
                <a:gd name="connsiteY0" fmla="*/ 0 h 166255"/>
                <a:gd name="connsiteX1" fmla="*/ 986190 w 986190"/>
                <a:gd name="connsiteY1" fmla="*/ 0 h 166255"/>
                <a:gd name="connsiteX2" fmla="*/ 986190 w 986190"/>
                <a:gd name="connsiteY2" fmla="*/ 166255 h 166255"/>
                <a:gd name="connsiteX3" fmla="*/ 0 w 986190"/>
                <a:gd name="connsiteY3" fmla="*/ 166255 h 166255"/>
                <a:gd name="connsiteX4" fmla="*/ 0 w 986190"/>
                <a:gd name="connsiteY4" fmla="*/ 0 h 166255"/>
                <a:gd name="connsiteX0" fmla="*/ 0 w 986190"/>
                <a:gd name="connsiteY0" fmla="*/ 166255 h 166255"/>
                <a:gd name="connsiteX1" fmla="*/ 986190 w 986190"/>
                <a:gd name="connsiteY1" fmla="*/ 0 h 166255"/>
                <a:gd name="connsiteX2" fmla="*/ 986190 w 986190"/>
                <a:gd name="connsiteY2" fmla="*/ 166255 h 166255"/>
                <a:gd name="connsiteX3" fmla="*/ 0 w 986190"/>
                <a:gd name="connsiteY3" fmla="*/ 166255 h 166255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063" h="270164">
                  <a:moveTo>
                    <a:pt x="0" y="270164"/>
                  </a:moveTo>
                  <a:cubicBezTo>
                    <a:pt x="155549" y="24246"/>
                    <a:pt x="602042" y="90055"/>
                    <a:pt x="903063" y="0"/>
                  </a:cubicBezTo>
                  <a:lnTo>
                    <a:pt x="903063" y="166255"/>
                  </a:lnTo>
                  <a:cubicBezTo>
                    <a:pt x="602042" y="200891"/>
                    <a:pt x="301020" y="131619"/>
                    <a:pt x="0" y="27016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8"/>
            <p:cNvSpPr/>
            <p:nvPr/>
          </p:nvSpPr>
          <p:spPr>
            <a:xfrm flipH="1">
              <a:off x="4722528" y="1037932"/>
              <a:ext cx="312477" cy="93482"/>
            </a:xfrm>
            <a:custGeom>
              <a:avLst/>
              <a:gdLst>
                <a:gd name="connsiteX0" fmla="*/ 0 w 986190"/>
                <a:gd name="connsiteY0" fmla="*/ 0 h 166255"/>
                <a:gd name="connsiteX1" fmla="*/ 986190 w 986190"/>
                <a:gd name="connsiteY1" fmla="*/ 0 h 166255"/>
                <a:gd name="connsiteX2" fmla="*/ 986190 w 986190"/>
                <a:gd name="connsiteY2" fmla="*/ 166255 h 166255"/>
                <a:gd name="connsiteX3" fmla="*/ 0 w 986190"/>
                <a:gd name="connsiteY3" fmla="*/ 166255 h 166255"/>
                <a:gd name="connsiteX4" fmla="*/ 0 w 986190"/>
                <a:gd name="connsiteY4" fmla="*/ 0 h 166255"/>
                <a:gd name="connsiteX0" fmla="*/ 0 w 986190"/>
                <a:gd name="connsiteY0" fmla="*/ 0 h 166255"/>
                <a:gd name="connsiteX1" fmla="*/ 986190 w 986190"/>
                <a:gd name="connsiteY1" fmla="*/ 0 h 166255"/>
                <a:gd name="connsiteX2" fmla="*/ 986190 w 986190"/>
                <a:gd name="connsiteY2" fmla="*/ 166255 h 166255"/>
                <a:gd name="connsiteX3" fmla="*/ 0 w 986190"/>
                <a:gd name="connsiteY3" fmla="*/ 166255 h 166255"/>
                <a:gd name="connsiteX4" fmla="*/ 0 w 986190"/>
                <a:gd name="connsiteY4" fmla="*/ 0 h 166255"/>
                <a:gd name="connsiteX0" fmla="*/ 0 w 986190"/>
                <a:gd name="connsiteY0" fmla="*/ 166255 h 166255"/>
                <a:gd name="connsiteX1" fmla="*/ 986190 w 986190"/>
                <a:gd name="connsiteY1" fmla="*/ 0 h 166255"/>
                <a:gd name="connsiteX2" fmla="*/ 986190 w 986190"/>
                <a:gd name="connsiteY2" fmla="*/ 166255 h 166255"/>
                <a:gd name="connsiteX3" fmla="*/ 0 w 986190"/>
                <a:gd name="connsiteY3" fmla="*/ 166255 h 166255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063" h="270164">
                  <a:moveTo>
                    <a:pt x="0" y="270164"/>
                  </a:moveTo>
                  <a:cubicBezTo>
                    <a:pt x="155549" y="24246"/>
                    <a:pt x="602042" y="90055"/>
                    <a:pt x="903063" y="0"/>
                  </a:cubicBezTo>
                  <a:lnTo>
                    <a:pt x="903063" y="166255"/>
                  </a:lnTo>
                  <a:cubicBezTo>
                    <a:pt x="602042" y="200891"/>
                    <a:pt x="301020" y="131619"/>
                    <a:pt x="0" y="27016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4281516" y="1159250"/>
              <a:ext cx="702320" cy="139929"/>
              <a:chOff x="-312036" y="1886481"/>
              <a:chExt cx="802297" cy="159848"/>
            </a:xfrm>
          </p:grpSpPr>
          <p:sp>
            <p:nvSpPr>
              <p:cNvPr id="57" name="Freeform 56"/>
              <p:cNvSpPr/>
              <p:nvPr/>
            </p:nvSpPr>
            <p:spPr>
              <a:xfrm rot="21123267">
                <a:off x="-312036" y="1899506"/>
                <a:ext cx="299493" cy="146823"/>
              </a:xfrm>
              <a:custGeom>
                <a:avLst/>
                <a:gdLst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819400 w 914401"/>
                  <a:gd name="connsiteY2" fmla="*/ 358435 h 719546"/>
                  <a:gd name="connsiteX3" fmla="*/ 914401 w 914401"/>
                  <a:gd name="connsiteY3" fmla="*/ 358435 h 719546"/>
                  <a:gd name="connsiteX4" fmla="*/ 458536 w 914401"/>
                  <a:gd name="connsiteY4" fmla="*/ 719545 h 719546"/>
                  <a:gd name="connsiteX5" fmla="*/ 21 w 914401"/>
                  <a:gd name="connsiteY5" fmla="*/ 361814 h 719546"/>
                  <a:gd name="connsiteX6" fmla="*/ 95003 w 914401"/>
                  <a:gd name="connsiteY6" fmla="*/ 361112 h 719546"/>
                  <a:gd name="connsiteX7" fmla="*/ 0 w 914401"/>
                  <a:gd name="connsiteY7" fmla="*/ 361112 h 719546"/>
                  <a:gd name="connsiteX8" fmla="*/ 455865 w 914401"/>
                  <a:gd name="connsiteY8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819400 w 914401"/>
                  <a:gd name="connsiteY2" fmla="*/ 358435 h 719546"/>
                  <a:gd name="connsiteX3" fmla="*/ 914401 w 914401"/>
                  <a:gd name="connsiteY3" fmla="*/ 358435 h 719546"/>
                  <a:gd name="connsiteX4" fmla="*/ 458536 w 914401"/>
                  <a:gd name="connsiteY4" fmla="*/ 719545 h 719546"/>
                  <a:gd name="connsiteX5" fmla="*/ 21 w 914401"/>
                  <a:gd name="connsiteY5" fmla="*/ 361814 h 719546"/>
                  <a:gd name="connsiteX6" fmla="*/ 99765 w 914401"/>
                  <a:gd name="connsiteY6" fmla="*/ 361112 h 719546"/>
                  <a:gd name="connsiteX7" fmla="*/ 0 w 914401"/>
                  <a:gd name="connsiteY7" fmla="*/ 361112 h 719546"/>
                  <a:gd name="connsiteX8" fmla="*/ 455865 w 914401"/>
                  <a:gd name="connsiteY8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819400 w 914401"/>
                  <a:gd name="connsiteY2" fmla="*/ 358435 h 719546"/>
                  <a:gd name="connsiteX3" fmla="*/ 914401 w 914401"/>
                  <a:gd name="connsiteY3" fmla="*/ 358435 h 719546"/>
                  <a:gd name="connsiteX4" fmla="*/ 458536 w 914401"/>
                  <a:gd name="connsiteY4" fmla="*/ 719545 h 719546"/>
                  <a:gd name="connsiteX5" fmla="*/ 21 w 914401"/>
                  <a:gd name="connsiteY5" fmla="*/ 361814 h 719546"/>
                  <a:gd name="connsiteX6" fmla="*/ 0 w 914401"/>
                  <a:gd name="connsiteY6" fmla="*/ 361112 h 719546"/>
                  <a:gd name="connsiteX7" fmla="*/ 455865 w 914401"/>
                  <a:gd name="connsiteY7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914401 w 914401"/>
                  <a:gd name="connsiteY2" fmla="*/ 358435 h 719546"/>
                  <a:gd name="connsiteX3" fmla="*/ 458536 w 914401"/>
                  <a:gd name="connsiteY3" fmla="*/ 719545 h 719546"/>
                  <a:gd name="connsiteX4" fmla="*/ 21 w 914401"/>
                  <a:gd name="connsiteY4" fmla="*/ 361814 h 719546"/>
                  <a:gd name="connsiteX5" fmla="*/ 0 w 914401"/>
                  <a:gd name="connsiteY5" fmla="*/ 361112 h 719546"/>
                  <a:gd name="connsiteX6" fmla="*/ 455865 w 914401"/>
                  <a:gd name="connsiteY6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914401 w 914401"/>
                  <a:gd name="connsiteY2" fmla="*/ 358435 h 719546"/>
                  <a:gd name="connsiteX3" fmla="*/ 458536 w 914401"/>
                  <a:gd name="connsiteY3" fmla="*/ 719545 h 719546"/>
                  <a:gd name="connsiteX4" fmla="*/ 21 w 914401"/>
                  <a:gd name="connsiteY4" fmla="*/ 361814 h 719546"/>
                  <a:gd name="connsiteX5" fmla="*/ 0 w 914401"/>
                  <a:gd name="connsiteY5" fmla="*/ 361112 h 719546"/>
                  <a:gd name="connsiteX6" fmla="*/ 455865 w 914401"/>
                  <a:gd name="connsiteY6" fmla="*/ 2 h 719546"/>
                  <a:gd name="connsiteX0" fmla="*/ 455865 w 914401"/>
                  <a:gd name="connsiteY0" fmla="*/ 4 h 633823"/>
                  <a:gd name="connsiteX1" fmla="*/ 914380 w 914401"/>
                  <a:gd name="connsiteY1" fmla="*/ 272010 h 633823"/>
                  <a:gd name="connsiteX2" fmla="*/ 914401 w 914401"/>
                  <a:gd name="connsiteY2" fmla="*/ 272712 h 633823"/>
                  <a:gd name="connsiteX3" fmla="*/ 458536 w 914401"/>
                  <a:gd name="connsiteY3" fmla="*/ 633822 h 633823"/>
                  <a:gd name="connsiteX4" fmla="*/ 21 w 914401"/>
                  <a:gd name="connsiteY4" fmla="*/ 276091 h 633823"/>
                  <a:gd name="connsiteX5" fmla="*/ 0 w 914401"/>
                  <a:gd name="connsiteY5" fmla="*/ 275389 h 633823"/>
                  <a:gd name="connsiteX6" fmla="*/ 455865 w 914401"/>
                  <a:gd name="connsiteY6" fmla="*/ 4 h 633823"/>
                  <a:gd name="connsiteX0" fmla="*/ 455865 w 914401"/>
                  <a:gd name="connsiteY0" fmla="*/ 4 h 529051"/>
                  <a:gd name="connsiteX1" fmla="*/ 914380 w 914401"/>
                  <a:gd name="connsiteY1" fmla="*/ 272010 h 529051"/>
                  <a:gd name="connsiteX2" fmla="*/ 914401 w 914401"/>
                  <a:gd name="connsiteY2" fmla="*/ 272712 h 529051"/>
                  <a:gd name="connsiteX3" fmla="*/ 449011 w 914401"/>
                  <a:gd name="connsiteY3" fmla="*/ 529047 h 529051"/>
                  <a:gd name="connsiteX4" fmla="*/ 21 w 914401"/>
                  <a:gd name="connsiteY4" fmla="*/ 276091 h 529051"/>
                  <a:gd name="connsiteX5" fmla="*/ 0 w 914401"/>
                  <a:gd name="connsiteY5" fmla="*/ 275389 h 529051"/>
                  <a:gd name="connsiteX6" fmla="*/ 455865 w 914401"/>
                  <a:gd name="connsiteY6" fmla="*/ 4 h 529051"/>
                  <a:gd name="connsiteX0" fmla="*/ 455865 w 914401"/>
                  <a:gd name="connsiteY0" fmla="*/ 4 h 567149"/>
                  <a:gd name="connsiteX1" fmla="*/ 914380 w 914401"/>
                  <a:gd name="connsiteY1" fmla="*/ 272010 h 567149"/>
                  <a:gd name="connsiteX2" fmla="*/ 914401 w 914401"/>
                  <a:gd name="connsiteY2" fmla="*/ 272712 h 567149"/>
                  <a:gd name="connsiteX3" fmla="*/ 458536 w 914401"/>
                  <a:gd name="connsiteY3" fmla="*/ 567147 h 567149"/>
                  <a:gd name="connsiteX4" fmla="*/ 21 w 914401"/>
                  <a:gd name="connsiteY4" fmla="*/ 276091 h 567149"/>
                  <a:gd name="connsiteX5" fmla="*/ 0 w 914401"/>
                  <a:gd name="connsiteY5" fmla="*/ 275389 h 567149"/>
                  <a:gd name="connsiteX6" fmla="*/ 455865 w 914401"/>
                  <a:gd name="connsiteY6" fmla="*/ 4 h 56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401" h="567149">
                    <a:moveTo>
                      <a:pt x="455865" y="4"/>
                    </a:moveTo>
                    <a:cubicBezTo>
                      <a:pt x="707219" y="-576"/>
                      <a:pt x="912027" y="73489"/>
                      <a:pt x="914380" y="272010"/>
                    </a:cubicBezTo>
                    <a:lnTo>
                      <a:pt x="914401" y="272712"/>
                    </a:lnTo>
                    <a:cubicBezTo>
                      <a:pt x="914401" y="471737"/>
                      <a:pt x="610933" y="566584"/>
                      <a:pt x="458536" y="567147"/>
                    </a:cubicBezTo>
                    <a:cubicBezTo>
                      <a:pt x="306139" y="567710"/>
                      <a:pt x="2374" y="474612"/>
                      <a:pt x="21" y="276091"/>
                    </a:cubicBezTo>
                    <a:lnTo>
                      <a:pt x="0" y="275389"/>
                    </a:lnTo>
                    <a:cubicBezTo>
                      <a:pt x="0" y="76364"/>
                      <a:pt x="203883" y="585"/>
                      <a:pt x="45586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190768" y="1896558"/>
                <a:ext cx="299493" cy="146823"/>
              </a:xfrm>
              <a:custGeom>
                <a:avLst/>
                <a:gdLst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819400 w 914401"/>
                  <a:gd name="connsiteY2" fmla="*/ 358435 h 719546"/>
                  <a:gd name="connsiteX3" fmla="*/ 914401 w 914401"/>
                  <a:gd name="connsiteY3" fmla="*/ 358435 h 719546"/>
                  <a:gd name="connsiteX4" fmla="*/ 458536 w 914401"/>
                  <a:gd name="connsiteY4" fmla="*/ 719545 h 719546"/>
                  <a:gd name="connsiteX5" fmla="*/ 21 w 914401"/>
                  <a:gd name="connsiteY5" fmla="*/ 361814 h 719546"/>
                  <a:gd name="connsiteX6" fmla="*/ 95003 w 914401"/>
                  <a:gd name="connsiteY6" fmla="*/ 361112 h 719546"/>
                  <a:gd name="connsiteX7" fmla="*/ 0 w 914401"/>
                  <a:gd name="connsiteY7" fmla="*/ 361112 h 719546"/>
                  <a:gd name="connsiteX8" fmla="*/ 455865 w 914401"/>
                  <a:gd name="connsiteY8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819400 w 914401"/>
                  <a:gd name="connsiteY2" fmla="*/ 358435 h 719546"/>
                  <a:gd name="connsiteX3" fmla="*/ 914401 w 914401"/>
                  <a:gd name="connsiteY3" fmla="*/ 358435 h 719546"/>
                  <a:gd name="connsiteX4" fmla="*/ 458536 w 914401"/>
                  <a:gd name="connsiteY4" fmla="*/ 719545 h 719546"/>
                  <a:gd name="connsiteX5" fmla="*/ 21 w 914401"/>
                  <a:gd name="connsiteY5" fmla="*/ 361814 h 719546"/>
                  <a:gd name="connsiteX6" fmla="*/ 99765 w 914401"/>
                  <a:gd name="connsiteY6" fmla="*/ 361112 h 719546"/>
                  <a:gd name="connsiteX7" fmla="*/ 0 w 914401"/>
                  <a:gd name="connsiteY7" fmla="*/ 361112 h 719546"/>
                  <a:gd name="connsiteX8" fmla="*/ 455865 w 914401"/>
                  <a:gd name="connsiteY8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819400 w 914401"/>
                  <a:gd name="connsiteY2" fmla="*/ 358435 h 719546"/>
                  <a:gd name="connsiteX3" fmla="*/ 914401 w 914401"/>
                  <a:gd name="connsiteY3" fmla="*/ 358435 h 719546"/>
                  <a:gd name="connsiteX4" fmla="*/ 458536 w 914401"/>
                  <a:gd name="connsiteY4" fmla="*/ 719545 h 719546"/>
                  <a:gd name="connsiteX5" fmla="*/ 21 w 914401"/>
                  <a:gd name="connsiteY5" fmla="*/ 361814 h 719546"/>
                  <a:gd name="connsiteX6" fmla="*/ 0 w 914401"/>
                  <a:gd name="connsiteY6" fmla="*/ 361112 h 719546"/>
                  <a:gd name="connsiteX7" fmla="*/ 455865 w 914401"/>
                  <a:gd name="connsiteY7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914401 w 914401"/>
                  <a:gd name="connsiteY2" fmla="*/ 358435 h 719546"/>
                  <a:gd name="connsiteX3" fmla="*/ 458536 w 914401"/>
                  <a:gd name="connsiteY3" fmla="*/ 719545 h 719546"/>
                  <a:gd name="connsiteX4" fmla="*/ 21 w 914401"/>
                  <a:gd name="connsiteY4" fmla="*/ 361814 h 719546"/>
                  <a:gd name="connsiteX5" fmla="*/ 0 w 914401"/>
                  <a:gd name="connsiteY5" fmla="*/ 361112 h 719546"/>
                  <a:gd name="connsiteX6" fmla="*/ 455865 w 914401"/>
                  <a:gd name="connsiteY6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914401 w 914401"/>
                  <a:gd name="connsiteY2" fmla="*/ 358435 h 719546"/>
                  <a:gd name="connsiteX3" fmla="*/ 458536 w 914401"/>
                  <a:gd name="connsiteY3" fmla="*/ 719545 h 719546"/>
                  <a:gd name="connsiteX4" fmla="*/ 21 w 914401"/>
                  <a:gd name="connsiteY4" fmla="*/ 361814 h 719546"/>
                  <a:gd name="connsiteX5" fmla="*/ 0 w 914401"/>
                  <a:gd name="connsiteY5" fmla="*/ 361112 h 719546"/>
                  <a:gd name="connsiteX6" fmla="*/ 455865 w 914401"/>
                  <a:gd name="connsiteY6" fmla="*/ 2 h 719546"/>
                  <a:gd name="connsiteX0" fmla="*/ 455865 w 914401"/>
                  <a:gd name="connsiteY0" fmla="*/ 4 h 633823"/>
                  <a:gd name="connsiteX1" fmla="*/ 914380 w 914401"/>
                  <a:gd name="connsiteY1" fmla="*/ 272010 h 633823"/>
                  <a:gd name="connsiteX2" fmla="*/ 914401 w 914401"/>
                  <a:gd name="connsiteY2" fmla="*/ 272712 h 633823"/>
                  <a:gd name="connsiteX3" fmla="*/ 458536 w 914401"/>
                  <a:gd name="connsiteY3" fmla="*/ 633822 h 633823"/>
                  <a:gd name="connsiteX4" fmla="*/ 21 w 914401"/>
                  <a:gd name="connsiteY4" fmla="*/ 276091 h 633823"/>
                  <a:gd name="connsiteX5" fmla="*/ 0 w 914401"/>
                  <a:gd name="connsiteY5" fmla="*/ 275389 h 633823"/>
                  <a:gd name="connsiteX6" fmla="*/ 455865 w 914401"/>
                  <a:gd name="connsiteY6" fmla="*/ 4 h 633823"/>
                  <a:gd name="connsiteX0" fmla="*/ 455865 w 914401"/>
                  <a:gd name="connsiteY0" fmla="*/ 4 h 529051"/>
                  <a:gd name="connsiteX1" fmla="*/ 914380 w 914401"/>
                  <a:gd name="connsiteY1" fmla="*/ 272010 h 529051"/>
                  <a:gd name="connsiteX2" fmla="*/ 914401 w 914401"/>
                  <a:gd name="connsiteY2" fmla="*/ 272712 h 529051"/>
                  <a:gd name="connsiteX3" fmla="*/ 449011 w 914401"/>
                  <a:gd name="connsiteY3" fmla="*/ 529047 h 529051"/>
                  <a:gd name="connsiteX4" fmla="*/ 21 w 914401"/>
                  <a:gd name="connsiteY4" fmla="*/ 276091 h 529051"/>
                  <a:gd name="connsiteX5" fmla="*/ 0 w 914401"/>
                  <a:gd name="connsiteY5" fmla="*/ 275389 h 529051"/>
                  <a:gd name="connsiteX6" fmla="*/ 455865 w 914401"/>
                  <a:gd name="connsiteY6" fmla="*/ 4 h 529051"/>
                  <a:gd name="connsiteX0" fmla="*/ 455865 w 914401"/>
                  <a:gd name="connsiteY0" fmla="*/ 4 h 567149"/>
                  <a:gd name="connsiteX1" fmla="*/ 914380 w 914401"/>
                  <a:gd name="connsiteY1" fmla="*/ 272010 h 567149"/>
                  <a:gd name="connsiteX2" fmla="*/ 914401 w 914401"/>
                  <a:gd name="connsiteY2" fmla="*/ 272712 h 567149"/>
                  <a:gd name="connsiteX3" fmla="*/ 458536 w 914401"/>
                  <a:gd name="connsiteY3" fmla="*/ 567147 h 567149"/>
                  <a:gd name="connsiteX4" fmla="*/ 21 w 914401"/>
                  <a:gd name="connsiteY4" fmla="*/ 276091 h 567149"/>
                  <a:gd name="connsiteX5" fmla="*/ 0 w 914401"/>
                  <a:gd name="connsiteY5" fmla="*/ 275389 h 567149"/>
                  <a:gd name="connsiteX6" fmla="*/ 455865 w 914401"/>
                  <a:gd name="connsiteY6" fmla="*/ 4 h 56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401" h="567149">
                    <a:moveTo>
                      <a:pt x="455865" y="4"/>
                    </a:moveTo>
                    <a:cubicBezTo>
                      <a:pt x="707219" y="-576"/>
                      <a:pt x="912027" y="73489"/>
                      <a:pt x="914380" y="272010"/>
                    </a:cubicBezTo>
                    <a:lnTo>
                      <a:pt x="914401" y="272712"/>
                    </a:lnTo>
                    <a:cubicBezTo>
                      <a:pt x="914401" y="471737"/>
                      <a:pt x="610933" y="566584"/>
                      <a:pt x="458536" y="567147"/>
                    </a:cubicBezTo>
                    <a:cubicBezTo>
                      <a:pt x="306139" y="567710"/>
                      <a:pt x="2374" y="474612"/>
                      <a:pt x="21" y="276091"/>
                    </a:cubicBezTo>
                    <a:lnTo>
                      <a:pt x="0" y="275389"/>
                    </a:lnTo>
                    <a:cubicBezTo>
                      <a:pt x="0" y="76364"/>
                      <a:pt x="203883" y="585"/>
                      <a:pt x="45586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 rot="6256510">
                <a:off x="243071" y="1875223"/>
                <a:ext cx="149407" cy="178364"/>
              </a:xfrm>
              <a:custGeom>
                <a:avLst/>
                <a:gdLst>
                  <a:gd name="connsiteX0" fmla="*/ 406 w 217661"/>
                  <a:gd name="connsiteY0" fmla="*/ 111965 h 259845"/>
                  <a:gd name="connsiteX1" fmla="*/ 4300 w 217661"/>
                  <a:gd name="connsiteY1" fmla="*/ 43365 h 259845"/>
                  <a:gd name="connsiteX2" fmla="*/ 8233 w 217661"/>
                  <a:gd name="connsiteY2" fmla="*/ 30190 h 259845"/>
                  <a:gd name="connsiteX3" fmla="*/ 25552 w 217661"/>
                  <a:gd name="connsiteY3" fmla="*/ 15822 h 259845"/>
                  <a:gd name="connsiteX4" fmla="*/ 74859 w 217661"/>
                  <a:gd name="connsiteY4" fmla="*/ 650 h 259845"/>
                  <a:gd name="connsiteX5" fmla="*/ 217012 w 217661"/>
                  <a:gd name="connsiteY5" fmla="*/ 117043 h 259845"/>
                  <a:gd name="connsiteX6" fmla="*/ 100618 w 217661"/>
                  <a:gd name="connsiteY6" fmla="*/ 259196 h 259845"/>
                  <a:gd name="connsiteX7" fmla="*/ 49287 w 217661"/>
                  <a:gd name="connsiteY7" fmla="*/ 254050 h 259845"/>
                  <a:gd name="connsiteX8" fmla="*/ 34541 w 217661"/>
                  <a:gd name="connsiteY8" fmla="*/ 246111 h 259845"/>
                  <a:gd name="connsiteX9" fmla="*/ 29714 w 217661"/>
                  <a:gd name="connsiteY9" fmla="*/ 238919 h 259845"/>
                  <a:gd name="connsiteX10" fmla="*/ 406 w 217661"/>
                  <a:gd name="connsiteY10" fmla="*/ 111965 h 25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661" h="259845">
                    <a:moveTo>
                      <a:pt x="406" y="111965"/>
                    </a:moveTo>
                    <a:cubicBezTo>
                      <a:pt x="-704" y="88656"/>
                      <a:pt x="420" y="65283"/>
                      <a:pt x="4300" y="43365"/>
                    </a:cubicBezTo>
                    <a:lnTo>
                      <a:pt x="8233" y="30190"/>
                    </a:lnTo>
                    <a:lnTo>
                      <a:pt x="25552" y="15822"/>
                    </a:lnTo>
                    <a:cubicBezTo>
                      <a:pt x="40367" y="7740"/>
                      <a:pt x="57010" y="2428"/>
                      <a:pt x="74859" y="650"/>
                    </a:cubicBezTo>
                    <a:cubicBezTo>
                      <a:pt x="146255" y="-6463"/>
                      <a:pt x="209898" y="45648"/>
                      <a:pt x="217012" y="117043"/>
                    </a:cubicBezTo>
                    <a:cubicBezTo>
                      <a:pt x="224125" y="188439"/>
                      <a:pt x="172014" y="252083"/>
                      <a:pt x="100618" y="259196"/>
                    </a:cubicBezTo>
                    <a:cubicBezTo>
                      <a:pt x="82770" y="260974"/>
                      <a:pt x="65405" y="259051"/>
                      <a:pt x="49287" y="254050"/>
                    </a:cubicBezTo>
                    <a:lnTo>
                      <a:pt x="34541" y="246111"/>
                    </a:lnTo>
                    <a:lnTo>
                      <a:pt x="29714" y="238919"/>
                    </a:lnTo>
                    <a:cubicBezTo>
                      <a:pt x="13786" y="204946"/>
                      <a:pt x="2627" y="158583"/>
                      <a:pt x="406" y="111965"/>
                    </a:cubicBezTo>
                    <a:close/>
                  </a:path>
                </a:pathLst>
              </a:custGeom>
              <a:solidFill>
                <a:srgbClr val="5A3720"/>
              </a:solidFill>
              <a:ln>
                <a:solidFill>
                  <a:srgbClr val="673F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 rot="6256510">
                <a:off x="275747" y="1937779"/>
                <a:ext cx="84858" cy="117793"/>
              </a:xfrm>
              <a:custGeom>
                <a:avLst/>
                <a:gdLst>
                  <a:gd name="connsiteX0" fmla="*/ 430 w 142661"/>
                  <a:gd name="connsiteY0" fmla="*/ 94096 h 171570"/>
                  <a:gd name="connsiteX1" fmla="*/ 77475 w 142661"/>
                  <a:gd name="connsiteY1" fmla="*/ 0 h 171570"/>
                  <a:gd name="connsiteX2" fmla="*/ 95901 w 142661"/>
                  <a:gd name="connsiteY2" fmla="*/ 1847 h 171570"/>
                  <a:gd name="connsiteX3" fmla="*/ 126839 w 142661"/>
                  <a:gd name="connsiteY3" fmla="*/ 39142 h 171570"/>
                  <a:gd name="connsiteX4" fmla="*/ 142012 w 142661"/>
                  <a:gd name="connsiteY4" fmla="*/ 88448 h 171570"/>
                  <a:gd name="connsiteX5" fmla="*/ 136866 w 142661"/>
                  <a:gd name="connsiteY5" fmla="*/ 139779 h 171570"/>
                  <a:gd name="connsiteX6" fmla="*/ 125036 w 142661"/>
                  <a:gd name="connsiteY6" fmla="*/ 161753 h 171570"/>
                  <a:gd name="connsiteX7" fmla="*/ 94526 w 142661"/>
                  <a:gd name="connsiteY7" fmla="*/ 171141 h 171570"/>
                  <a:gd name="connsiteX8" fmla="*/ 430 w 142661"/>
                  <a:gd name="connsiteY8" fmla="*/ 94096 h 171570"/>
                  <a:gd name="connsiteX0" fmla="*/ 821 w 123623"/>
                  <a:gd name="connsiteY0" fmla="*/ 96947 h 171604"/>
                  <a:gd name="connsiteX1" fmla="*/ 58437 w 123623"/>
                  <a:gd name="connsiteY1" fmla="*/ 0 h 171604"/>
                  <a:gd name="connsiteX2" fmla="*/ 76863 w 123623"/>
                  <a:gd name="connsiteY2" fmla="*/ 1847 h 171604"/>
                  <a:gd name="connsiteX3" fmla="*/ 107801 w 123623"/>
                  <a:gd name="connsiteY3" fmla="*/ 39142 h 171604"/>
                  <a:gd name="connsiteX4" fmla="*/ 122974 w 123623"/>
                  <a:gd name="connsiteY4" fmla="*/ 88448 h 171604"/>
                  <a:gd name="connsiteX5" fmla="*/ 117828 w 123623"/>
                  <a:gd name="connsiteY5" fmla="*/ 139779 h 171604"/>
                  <a:gd name="connsiteX6" fmla="*/ 105998 w 123623"/>
                  <a:gd name="connsiteY6" fmla="*/ 161753 h 171604"/>
                  <a:gd name="connsiteX7" fmla="*/ 75488 w 123623"/>
                  <a:gd name="connsiteY7" fmla="*/ 171141 h 171604"/>
                  <a:gd name="connsiteX8" fmla="*/ 821 w 123623"/>
                  <a:gd name="connsiteY8" fmla="*/ 96947 h 17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23" h="171604">
                    <a:moveTo>
                      <a:pt x="821" y="96947"/>
                    </a:moveTo>
                    <a:cubicBezTo>
                      <a:pt x="-3887" y="49688"/>
                      <a:pt x="11178" y="4708"/>
                      <a:pt x="58437" y="0"/>
                    </a:cubicBezTo>
                    <a:lnTo>
                      <a:pt x="76863" y="1847"/>
                    </a:lnTo>
                    <a:lnTo>
                      <a:pt x="107801" y="39142"/>
                    </a:lnTo>
                    <a:cubicBezTo>
                      <a:pt x="115884" y="53956"/>
                      <a:pt x="121195" y="70599"/>
                      <a:pt x="122974" y="88448"/>
                    </a:cubicBezTo>
                    <a:cubicBezTo>
                      <a:pt x="124752" y="106297"/>
                      <a:pt x="122829" y="123661"/>
                      <a:pt x="117828" y="139779"/>
                    </a:cubicBezTo>
                    <a:lnTo>
                      <a:pt x="105998" y="161753"/>
                    </a:lnTo>
                    <a:lnTo>
                      <a:pt x="75488" y="171141"/>
                    </a:lnTo>
                    <a:cubicBezTo>
                      <a:pt x="28229" y="175849"/>
                      <a:pt x="5530" y="144206"/>
                      <a:pt x="821" y="96947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 rot="515128">
                <a:off x="334419" y="1961850"/>
                <a:ext cx="43936" cy="4393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 rot="14874411" flipH="1">
                <a:off x="-220018" y="1872003"/>
                <a:ext cx="149407" cy="178364"/>
              </a:xfrm>
              <a:custGeom>
                <a:avLst/>
                <a:gdLst>
                  <a:gd name="connsiteX0" fmla="*/ 406 w 217661"/>
                  <a:gd name="connsiteY0" fmla="*/ 111965 h 259845"/>
                  <a:gd name="connsiteX1" fmla="*/ 4300 w 217661"/>
                  <a:gd name="connsiteY1" fmla="*/ 43365 h 259845"/>
                  <a:gd name="connsiteX2" fmla="*/ 8233 w 217661"/>
                  <a:gd name="connsiteY2" fmla="*/ 30190 h 259845"/>
                  <a:gd name="connsiteX3" fmla="*/ 25552 w 217661"/>
                  <a:gd name="connsiteY3" fmla="*/ 15822 h 259845"/>
                  <a:gd name="connsiteX4" fmla="*/ 74859 w 217661"/>
                  <a:gd name="connsiteY4" fmla="*/ 650 h 259845"/>
                  <a:gd name="connsiteX5" fmla="*/ 217012 w 217661"/>
                  <a:gd name="connsiteY5" fmla="*/ 117043 h 259845"/>
                  <a:gd name="connsiteX6" fmla="*/ 100618 w 217661"/>
                  <a:gd name="connsiteY6" fmla="*/ 259196 h 259845"/>
                  <a:gd name="connsiteX7" fmla="*/ 49287 w 217661"/>
                  <a:gd name="connsiteY7" fmla="*/ 254050 h 259845"/>
                  <a:gd name="connsiteX8" fmla="*/ 34541 w 217661"/>
                  <a:gd name="connsiteY8" fmla="*/ 246111 h 259845"/>
                  <a:gd name="connsiteX9" fmla="*/ 29714 w 217661"/>
                  <a:gd name="connsiteY9" fmla="*/ 238919 h 259845"/>
                  <a:gd name="connsiteX10" fmla="*/ 406 w 217661"/>
                  <a:gd name="connsiteY10" fmla="*/ 111965 h 25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661" h="259845">
                    <a:moveTo>
                      <a:pt x="406" y="111965"/>
                    </a:moveTo>
                    <a:cubicBezTo>
                      <a:pt x="-704" y="88656"/>
                      <a:pt x="420" y="65283"/>
                      <a:pt x="4300" y="43365"/>
                    </a:cubicBezTo>
                    <a:lnTo>
                      <a:pt x="8233" y="30190"/>
                    </a:lnTo>
                    <a:lnTo>
                      <a:pt x="25552" y="15822"/>
                    </a:lnTo>
                    <a:cubicBezTo>
                      <a:pt x="40367" y="7740"/>
                      <a:pt x="57010" y="2428"/>
                      <a:pt x="74859" y="650"/>
                    </a:cubicBezTo>
                    <a:cubicBezTo>
                      <a:pt x="146255" y="-6463"/>
                      <a:pt x="209898" y="45648"/>
                      <a:pt x="217012" y="117043"/>
                    </a:cubicBezTo>
                    <a:cubicBezTo>
                      <a:pt x="224125" y="188439"/>
                      <a:pt x="172014" y="252083"/>
                      <a:pt x="100618" y="259196"/>
                    </a:cubicBezTo>
                    <a:cubicBezTo>
                      <a:pt x="82770" y="260974"/>
                      <a:pt x="65405" y="259051"/>
                      <a:pt x="49287" y="254050"/>
                    </a:cubicBezTo>
                    <a:lnTo>
                      <a:pt x="34541" y="246111"/>
                    </a:lnTo>
                    <a:lnTo>
                      <a:pt x="29714" y="238919"/>
                    </a:lnTo>
                    <a:cubicBezTo>
                      <a:pt x="13786" y="204946"/>
                      <a:pt x="2627" y="158583"/>
                      <a:pt x="406" y="111965"/>
                    </a:cubicBezTo>
                    <a:close/>
                  </a:path>
                </a:pathLst>
              </a:custGeom>
              <a:solidFill>
                <a:srgbClr val="5A3720"/>
              </a:solidFill>
              <a:ln>
                <a:solidFill>
                  <a:srgbClr val="673F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14874411" flipH="1">
                <a:off x="-183750" y="1934313"/>
                <a:ext cx="84858" cy="117793"/>
              </a:xfrm>
              <a:custGeom>
                <a:avLst/>
                <a:gdLst>
                  <a:gd name="connsiteX0" fmla="*/ 430 w 142661"/>
                  <a:gd name="connsiteY0" fmla="*/ 94096 h 171570"/>
                  <a:gd name="connsiteX1" fmla="*/ 77475 w 142661"/>
                  <a:gd name="connsiteY1" fmla="*/ 0 h 171570"/>
                  <a:gd name="connsiteX2" fmla="*/ 95901 w 142661"/>
                  <a:gd name="connsiteY2" fmla="*/ 1847 h 171570"/>
                  <a:gd name="connsiteX3" fmla="*/ 126839 w 142661"/>
                  <a:gd name="connsiteY3" fmla="*/ 39142 h 171570"/>
                  <a:gd name="connsiteX4" fmla="*/ 142012 w 142661"/>
                  <a:gd name="connsiteY4" fmla="*/ 88448 h 171570"/>
                  <a:gd name="connsiteX5" fmla="*/ 136866 w 142661"/>
                  <a:gd name="connsiteY5" fmla="*/ 139779 h 171570"/>
                  <a:gd name="connsiteX6" fmla="*/ 125036 w 142661"/>
                  <a:gd name="connsiteY6" fmla="*/ 161753 h 171570"/>
                  <a:gd name="connsiteX7" fmla="*/ 94526 w 142661"/>
                  <a:gd name="connsiteY7" fmla="*/ 171141 h 171570"/>
                  <a:gd name="connsiteX8" fmla="*/ 430 w 142661"/>
                  <a:gd name="connsiteY8" fmla="*/ 94096 h 171570"/>
                  <a:gd name="connsiteX0" fmla="*/ 821 w 123623"/>
                  <a:gd name="connsiteY0" fmla="*/ 96947 h 171604"/>
                  <a:gd name="connsiteX1" fmla="*/ 58437 w 123623"/>
                  <a:gd name="connsiteY1" fmla="*/ 0 h 171604"/>
                  <a:gd name="connsiteX2" fmla="*/ 76863 w 123623"/>
                  <a:gd name="connsiteY2" fmla="*/ 1847 h 171604"/>
                  <a:gd name="connsiteX3" fmla="*/ 107801 w 123623"/>
                  <a:gd name="connsiteY3" fmla="*/ 39142 h 171604"/>
                  <a:gd name="connsiteX4" fmla="*/ 122974 w 123623"/>
                  <a:gd name="connsiteY4" fmla="*/ 88448 h 171604"/>
                  <a:gd name="connsiteX5" fmla="*/ 117828 w 123623"/>
                  <a:gd name="connsiteY5" fmla="*/ 139779 h 171604"/>
                  <a:gd name="connsiteX6" fmla="*/ 105998 w 123623"/>
                  <a:gd name="connsiteY6" fmla="*/ 161753 h 171604"/>
                  <a:gd name="connsiteX7" fmla="*/ 75488 w 123623"/>
                  <a:gd name="connsiteY7" fmla="*/ 171141 h 171604"/>
                  <a:gd name="connsiteX8" fmla="*/ 821 w 123623"/>
                  <a:gd name="connsiteY8" fmla="*/ 96947 h 17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23" h="171604">
                    <a:moveTo>
                      <a:pt x="821" y="96947"/>
                    </a:moveTo>
                    <a:cubicBezTo>
                      <a:pt x="-3887" y="49688"/>
                      <a:pt x="11178" y="4708"/>
                      <a:pt x="58437" y="0"/>
                    </a:cubicBezTo>
                    <a:lnTo>
                      <a:pt x="76863" y="1847"/>
                    </a:lnTo>
                    <a:lnTo>
                      <a:pt x="107801" y="39142"/>
                    </a:lnTo>
                    <a:cubicBezTo>
                      <a:pt x="115884" y="53956"/>
                      <a:pt x="121195" y="70599"/>
                      <a:pt x="122974" y="88448"/>
                    </a:cubicBezTo>
                    <a:cubicBezTo>
                      <a:pt x="124752" y="106297"/>
                      <a:pt x="122829" y="123661"/>
                      <a:pt x="117828" y="139779"/>
                    </a:cubicBezTo>
                    <a:lnTo>
                      <a:pt x="105998" y="161753"/>
                    </a:lnTo>
                    <a:lnTo>
                      <a:pt x="75488" y="171141"/>
                    </a:lnTo>
                    <a:cubicBezTo>
                      <a:pt x="28229" y="175849"/>
                      <a:pt x="5530" y="144206"/>
                      <a:pt x="821" y="96947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20615793" flipH="1">
                <a:off x="-202895" y="1963702"/>
                <a:ext cx="43936" cy="4393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Freeform 64"/>
            <p:cNvSpPr/>
            <p:nvPr/>
          </p:nvSpPr>
          <p:spPr>
            <a:xfrm flipH="1">
              <a:off x="4540548" y="1265477"/>
              <a:ext cx="203620" cy="285830"/>
            </a:xfrm>
            <a:custGeom>
              <a:avLst/>
              <a:gdLst>
                <a:gd name="connsiteX0" fmla="*/ 216904 w 319290"/>
                <a:gd name="connsiteY0" fmla="*/ 0 h 339124"/>
                <a:gd name="connsiteX1" fmla="*/ 159645 w 319290"/>
                <a:gd name="connsiteY1" fmla="*/ 1446 h 339124"/>
                <a:gd name="connsiteX2" fmla="*/ 102386 w 319290"/>
                <a:gd name="connsiteY2" fmla="*/ 0 h 339124"/>
                <a:gd name="connsiteX3" fmla="*/ 102386 w 319290"/>
                <a:gd name="connsiteY3" fmla="*/ 62801 h 339124"/>
                <a:gd name="connsiteX4" fmla="*/ 89826 w 319290"/>
                <a:gd name="connsiteY4" fmla="*/ 182122 h 339124"/>
                <a:gd name="connsiteX5" fmla="*/ 14465 w 319290"/>
                <a:gd name="connsiteY5" fmla="*/ 188402 h 339124"/>
                <a:gd name="connsiteX6" fmla="*/ 1904 w 319290"/>
                <a:gd name="connsiteY6" fmla="*/ 263763 h 339124"/>
                <a:gd name="connsiteX7" fmla="*/ 39585 w 319290"/>
                <a:gd name="connsiteY7" fmla="*/ 314004 h 339124"/>
                <a:gd name="connsiteX8" fmla="*/ 102386 w 319290"/>
                <a:gd name="connsiteY8" fmla="*/ 307724 h 339124"/>
                <a:gd name="connsiteX9" fmla="*/ 158906 w 319290"/>
                <a:gd name="connsiteY9" fmla="*/ 339124 h 339124"/>
                <a:gd name="connsiteX10" fmla="*/ 159645 w 319290"/>
                <a:gd name="connsiteY10" fmla="*/ 338678 h 339124"/>
                <a:gd name="connsiteX11" fmla="*/ 160384 w 319290"/>
                <a:gd name="connsiteY11" fmla="*/ 339124 h 339124"/>
                <a:gd name="connsiteX12" fmla="*/ 216904 w 319290"/>
                <a:gd name="connsiteY12" fmla="*/ 307724 h 339124"/>
                <a:gd name="connsiteX13" fmla="*/ 279705 w 319290"/>
                <a:gd name="connsiteY13" fmla="*/ 314004 h 339124"/>
                <a:gd name="connsiteX14" fmla="*/ 317386 w 319290"/>
                <a:gd name="connsiteY14" fmla="*/ 263763 h 339124"/>
                <a:gd name="connsiteX15" fmla="*/ 304825 w 319290"/>
                <a:gd name="connsiteY15" fmla="*/ 188402 h 339124"/>
                <a:gd name="connsiteX16" fmla="*/ 229464 w 319290"/>
                <a:gd name="connsiteY16" fmla="*/ 182122 h 339124"/>
                <a:gd name="connsiteX17" fmla="*/ 216904 w 319290"/>
                <a:gd name="connsiteY17" fmla="*/ 62801 h 339124"/>
                <a:gd name="connsiteX18" fmla="*/ 216904 w 319290"/>
                <a:gd name="connsiteY18" fmla="*/ 0 h 33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290" h="339124">
                  <a:moveTo>
                    <a:pt x="216904" y="0"/>
                  </a:moveTo>
                  <a:lnTo>
                    <a:pt x="159645" y="1446"/>
                  </a:lnTo>
                  <a:lnTo>
                    <a:pt x="102386" y="0"/>
                  </a:lnTo>
                  <a:cubicBezTo>
                    <a:pt x="103433" y="16223"/>
                    <a:pt x="104479" y="32447"/>
                    <a:pt x="102386" y="62801"/>
                  </a:cubicBezTo>
                  <a:cubicBezTo>
                    <a:pt x="100292" y="93155"/>
                    <a:pt x="104479" y="161189"/>
                    <a:pt x="89826" y="182122"/>
                  </a:cubicBezTo>
                  <a:cubicBezTo>
                    <a:pt x="75172" y="203055"/>
                    <a:pt x="29118" y="174795"/>
                    <a:pt x="14465" y="188402"/>
                  </a:cubicBezTo>
                  <a:cubicBezTo>
                    <a:pt x="-189" y="202009"/>
                    <a:pt x="-2282" y="242830"/>
                    <a:pt x="1904" y="263763"/>
                  </a:cubicBezTo>
                  <a:cubicBezTo>
                    <a:pt x="6091" y="284696"/>
                    <a:pt x="22838" y="306677"/>
                    <a:pt x="39585" y="314004"/>
                  </a:cubicBezTo>
                  <a:cubicBezTo>
                    <a:pt x="56332" y="321331"/>
                    <a:pt x="82499" y="303537"/>
                    <a:pt x="102386" y="307724"/>
                  </a:cubicBezTo>
                  <a:cubicBezTo>
                    <a:pt x="122272" y="311911"/>
                    <a:pt x="142160" y="339124"/>
                    <a:pt x="158906" y="339124"/>
                  </a:cubicBezTo>
                  <a:lnTo>
                    <a:pt x="159645" y="338678"/>
                  </a:lnTo>
                  <a:lnTo>
                    <a:pt x="160384" y="339124"/>
                  </a:lnTo>
                  <a:cubicBezTo>
                    <a:pt x="177130" y="339124"/>
                    <a:pt x="197018" y="311911"/>
                    <a:pt x="216904" y="307724"/>
                  </a:cubicBezTo>
                  <a:cubicBezTo>
                    <a:pt x="236791" y="303537"/>
                    <a:pt x="262958" y="321331"/>
                    <a:pt x="279705" y="314004"/>
                  </a:cubicBezTo>
                  <a:cubicBezTo>
                    <a:pt x="296452" y="306677"/>
                    <a:pt x="313199" y="284696"/>
                    <a:pt x="317386" y="263763"/>
                  </a:cubicBezTo>
                  <a:cubicBezTo>
                    <a:pt x="321572" y="242830"/>
                    <a:pt x="319479" y="202009"/>
                    <a:pt x="304825" y="188402"/>
                  </a:cubicBezTo>
                  <a:cubicBezTo>
                    <a:pt x="290172" y="174795"/>
                    <a:pt x="244118" y="203055"/>
                    <a:pt x="229464" y="182122"/>
                  </a:cubicBezTo>
                  <a:cubicBezTo>
                    <a:pt x="214811" y="161189"/>
                    <a:pt x="218998" y="93155"/>
                    <a:pt x="216904" y="62801"/>
                  </a:cubicBezTo>
                  <a:cubicBezTo>
                    <a:pt x="214811" y="32447"/>
                    <a:pt x="215857" y="16223"/>
                    <a:pt x="216904" y="0"/>
                  </a:cubicBezTo>
                  <a:close/>
                </a:path>
              </a:pathLst>
            </a:custGeom>
            <a:solidFill>
              <a:srgbClr val="A05A2C"/>
            </a:solidFill>
            <a:ln w="3175">
              <a:solidFill>
                <a:srgbClr val="A05A2C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Pie 10"/>
            <p:cNvSpPr/>
            <p:nvPr/>
          </p:nvSpPr>
          <p:spPr>
            <a:xfrm rot="362250">
              <a:off x="4437866" y="1651423"/>
              <a:ext cx="382773" cy="151560"/>
            </a:xfrm>
            <a:custGeom>
              <a:avLst/>
              <a:gdLst>
                <a:gd name="connsiteX0" fmla="*/ 893218 w 893218"/>
                <a:gd name="connsiteY0" fmla="*/ 353635 h 707269"/>
                <a:gd name="connsiteX1" fmla="*/ 449415 w 893218"/>
                <a:gd name="connsiteY1" fmla="*/ 707263 h 707269"/>
                <a:gd name="connsiteX2" fmla="*/ 89 w 893218"/>
                <a:gd name="connsiteY2" fmla="*/ 360722 h 707269"/>
                <a:gd name="connsiteX3" fmla="*/ 446609 w 893218"/>
                <a:gd name="connsiteY3" fmla="*/ 353635 h 707269"/>
                <a:gd name="connsiteX4" fmla="*/ 893218 w 893218"/>
                <a:gd name="connsiteY4" fmla="*/ 353635 h 707269"/>
                <a:gd name="connsiteX0" fmla="*/ 893129 w 893129"/>
                <a:gd name="connsiteY0" fmla="*/ 0 h 353635"/>
                <a:gd name="connsiteX1" fmla="*/ 449326 w 893129"/>
                <a:gd name="connsiteY1" fmla="*/ 353628 h 353635"/>
                <a:gd name="connsiteX2" fmla="*/ 0 w 893129"/>
                <a:gd name="connsiteY2" fmla="*/ 7087 h 353635"/>
                <a:gd name="connsiteX3" fmla="*/ 451984 w 893129"/>
                <a:gd name="connsiteY3" fmla="*/ 51666 h 353635"/>
                <a:gd name="connsiteX4" fmla="*/ 893129 w 893129"/>
                <a:gd name="connsiteY4" fmla="*/ 0 h 35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3129" h="353635">
                  <a:moveTo>
                    <a:pt x="893129" y="0"/>
                  </a:moveTo>
                  <a:cubicBezTo>
                    <a:pt x="893129" y="194440"/>
                    <a:pt x="694882" y="352406"/>
                    <a:pt x="449326" y="353628"/>
                  </a:cubicBezTo>
                  <a:cubicBezTo>
                    <a:pt x="205072" y="354843"/>
                    <a:pt x="4896" y="200458"/>
                    <a:pt x="0" y="7087"/>
                  </a:cubicBezTo>
                  <a:lnTo>
                    <a:pt x="451984" y="51666"/>
                  </a:lnTo>
                  <a:cubicBezTo>
                    <a:pt x="600854" y="51666"/>
                    <a:pt x="744259" y="0"/>
                    <a:pt x="8931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A55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3936750" y="3825027"/>
              <a:ext cx="1498206" cy="2363048"/>
            </a:xfrm>
            <a:custGeom>
              <a:avLst/>
              <a:gdLst>
                <a:gd name="connsiteX0" fmla="*/ 59374 w 1565905"/>
                <a:gd name="connsiteY0" fmla="*/ 243736 h 2053793"/>
                <a:gd name="connsiteX1" fmla="*/ 2224 w 1565905"/>
                <a:gd name="connsiteY1" fmla="*/ 1162898 h 2053793"/>
                <a:gd name="connsiteX2" fmla="*/ 116524 w 1565905"/>
                <a:gd name="connsiteY2" fmla="*/ 1496273 h 2053793"/>
                <a:gd name="connsiteX3" fmla="*/ 202249 w 1565905"/>
                <a:gd name="connsiteY3" fmla="*/ 1691536 h 2053793"/>
                <a:gd name="connsiteX4" fmla="*/ 164149 w 1565905"/>
                <a:gd name="connsiteY4" fmla="*/ 1748686 h 2053793"/>
                <a:gd name="connsiteX5" fmla="*/ 140337 w 1565905"/>
                <a:gd name="connsiteY5" fmla="*/ 1820123 h 2053793"/>
                <a:gd name="connsiteX6" fmla="*/ 197487 w 1565905"/>
                <a:gd name="connsiteY6" fmla="*/ 1862986 h 2053793"/>
                <a:gd name="connsiteX7" fmla="*/ 187962 w 1565905"/>
                <a:gd name="connsiteY7" fmla="*/ 1901086 h 2053793"/>
                <a:gd name="connsiteX8" fmla="*/ 149862 w 1565905"/>
                <a:gd name="connsiteY8" fmla="*/ 1953473 h 2053793"/>
                <a:gd name="connsiteX9" fmla="*/ 121287 w 1565905"/>
                <a:gd name="connsiteY9" fmla="*/ 2034436 h 2053793"/>
                <a:gd name="connsiteX10" fmla="*/ 254637 w 1565905"/>
                <a:gd name="connsiteY10" fmla="*/ 2039198 h 2053793"/>
                <a:gd name="connsiteX11" fmla="*/ 407037 w 1565905"/>
                <a:gd name="connsiteY11" fmla="*/ 2015386 h 2053793"/>
                <a:gd name="connsiteX12" fmla="*/ 564199 w 1565905"/>
                <a:gd name="connsiteY12" fmla="*/ 2043961 h 2053793"/>
                <a:gd name="connsiteX13" fmla="*/ 773749 w 1565905"/>
                <a:gd name="connsiteY13" fmla="*/ 2053486 h 2053793"/>
                <a:gd name="connsiteX14" fmla="*/ 868999 w 1565905"/>
                <a:gd name="connsiteY14" fmla="*/ 2034436 h 2053793"/>
                <a:gd name="connsiteX15" fmla="*/ 873762 w 1565905"/>
                <a:gd name="connsiteY15" fmla="*/ 1915373 h 2053793"/>
                <a:gd name="connsiteX16" fmla="*/ 816612 w 1565905"/>
                <a:gd name="connsiteY16" fmla="*/ 1615336 h 2053793"/>
                <a:gd name="connsiteX17" fmla="*/ 764224 w 1565905"/>
                <a:gd name="connsiteY17" fmla="*/ 1420073 h 2053793"/>
                <a:gd name="connsiteX18" fmla="*/ 716599 w 1565905"/>
                <a:gd name="connsiteY18" fmla="*/ 1158136 h 2053793"/>
                <a:gd name="connsiteX19" fmla="*/ 773749 w 1565905"/>
                <a:gd name="connsiteY19" fmla="*/ 739036 h 2053793"/>
                <a:gd name="connsiteX20" fmla="*/ 821374 w 1565905"/>
                <a:gd name="connsiteY20" fmla="*/ 1205761 h 2053793"/>
                <a:gd name="connsiteX21" fmla="*/ 802324 w 1565905"/>
                <a:gd name="connsiteY21" fmla="*/ 1472461 h 2053793"/>
                <a:gd name="connsiteX22" fmla="*/ 868999 w 1565905"/>
                <a:gd name="connsiteY22" fmla="*/ 1867748 h 2053793"/>
                <a:gd name="connsiteX23" fmla="*/ 888049 w 1565905"/>
                <a:gd name="connsiteY23" fmla="*/ 2001098 h 2053793"/>
                <a:gd name="connsiteX24" fmla="*/ 973774 w 1565905"/>
                <a:gd name="connsiteY24" fmla="*/ 2024911 h 2053793"/>
                <a:gd name="connsiteX25" fmla="*/ 1192849 w 1565905"/>
                <a:gd name="connsiteY25" fmla="*/ 2001098 h 2053793"/>
                <a:gd name="connsiteX26" fmla="*/ 1488124 w 1565905"/>
                <a:gd name="connsiteY26" fmla="*/ 1967761 h 2053793"/>
                <a:gd name="connsiteX27" fmla="*/ 1550037 w 1565905"/>
                <a:gd name="connsiteY27" fmla="*/ 1924898 h 2053793"/>
                <a:gd name="connsiteX28" fmla="*/ 1564324 w 1565905"/>
                <a:gd name="connsiteY28" fmla="*/ 1853461 h 2053793"/>
                <a:gd name="connsiteX29" fmla="*/ 1521462 w 1565905"/>
                <a:gd name="connsiteY29" fmla="*/ 1686773 h 2053793"/>
                <a:gd name="connsiteX30" fmla="*/ 1445262 w 1565905"/>
                <a:gd name="connsiteY30" fmla="*/ 1481986 h 2053793"/>
                <a:gd name="connsiteX31" fmla="*/ 1421449 w 1565905"/>
                <a:gd name="connsiteY31" fmla="*/ 1420073 h 2053793"/>
                <a:gd name="connsiteX32" fmla="*/ 1464312 w 1565905"/>
                <a:gd name="connsiteY32" fmla="*/ 1248623 h 2053793"/>
                <a:gd name="connsiteX33" fmla="*/ 1502412 w 1565905"/>
                <a:gd name="connsiteY33" fmla="*/ 977161 h 2053793"/>
                <a:gd name="connsiteX34" fmla="*/ 1488124 w 1565905"/>
                <a:gd name="connsiteY34" fmla="*/ 829523 h 2053793"/>
                <a:gd name="connsiteX35" fmla="*/ 1416687 w 1565905"/>
                <a:gd name="connsiteY35" fmla="*/ 381848 h 2053793"/>
                <a:gd name="connsiteX36" fmla="*/ 1373824 w 1565905"/>
                <a:gd name="connsiteY36" fmla="*/ 34186 h 2053793"/>
                <a:gd name="connsiteX37" fmla="*/ 1350012 w 1565905"/>
                <a:gd name="connsiteY37" fmla="*/ 15136 h 2053793"/>
                <a:gd name="connsiteX38" fmla="*/ 1211899 w 1565905"/>
                <a:gd name="connsiteY38" fmla="*/ 10373 h 2053793"/>
                <a:gd name="connsiteX39" fmla="*/ 835662 w 1565905"/>
                <a:gd name="connsiteY39" fmla="*/ 848 h 2053793"/>
                <a:gd name="connsiteX40" fmla="*/ 649924 w 1565905"/>
                <a:gd name="connsiteY40" fmla="*/ 34186 h 2053793"/>
                <a:gd name="connsiteX41" fmla="*/ 273687 w 1565905"/>
                <a:gd name="connsiteY41" fmla="*/ 158011 h 2053793"/>
                <a:gd name="connsiteX42" fmla="*/ 59374 w 1565905"/>
                <a:gd name="connsiteY42" fmla="*/ 243736 h 205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65905" h="2053793">
                  <a:moveTo>
                    <a:pt x="59374" y="243736"/>
                  </a:moveTo>
                  <a:cubicBezTo>
                    <a:pt x="14130" y="411217"/>
                    <a:pt x="-7301" y="954142"/>
                    <a:pt x="2224" y="1162898"/>
                  </a:cubicBezTo>
                  <a:cubicBezTo>
                    <a:pt x="11749" y="1371654"/>
                    <a:pt x="83187" y="1408167"/>
                    <a:pt x="116524" y="1496273"/>
                  </a:cubicBezTo>
                  <a:cubicBezTo>
                    <a:pt x="149862" y="1584379"/>
                    <a:pt x="194312" y="1649467"/>
                    <a:pt x="202249" y="1691536"/>
                  </a:cubicBezTo>
                  <a:cubicBezTo>
                    <a:pt x="210187" y="1733605"/>
                    <a:pt x="174468" y="1727255"/>
                    <a:pt x="164149" y="1748686"/>
                  </a:cubicBezTo>
                  <a:cubicBezTo>
                    <a:pt x="153830" y="1770117"/>
                    <a:pt x="134781" y="1801073"/>
                    <a:pt x="140337" y="1820123"/>
                  </a:cubicBezTo>
                  <a:cubicBezTo>
                    <a:pt x="145893" y="1839173"/>
                    <a:pt x="189550" y="1849492"/>
                    <a:pt x="197487" y="1862986"/>
                  </a:cubicBezTo>
                  <a:cubicBezTo>
                    <a:pt x="205424" y="1876480"/>
                    <a:pt x="195899" y="1886005"/>
                    <a:pt x="187962" y="1901086"/>
                  </a:cubicBezTo>
                  <a:cubicBezTo>
                    <a:pt x="180025" y="1916167"/>
                    <a:pt x="160974" y="1931248"/>
                    <a:pt x="149862" y="1953473"/>
                  </a:cubicBezTo>
                  <a:cubicBezTo>
                    <a:pt x="138750" y="1975698"/>
                    <a:pt x="103825" y="2020149"/>
                    <a:pt x="121287" y="2034436"/>
                  </a:cubicBezTo>
                  <a:cubicBezTo>
                    <a:pt x="138749" y="2048723"/>
                    <a:pt x="207012" y="2042373"/>
                    <a:pt x="254637" y="2039198"/>
                  </a:cubicBezTo>
                  <a:cubicBezTo>
                    <a:pt x="302262" y="2036023"/>
                    <a:pt x="355443" y="2014592"/>
                    <a:pt x="407037" y="2015386"/>
                  </a:cubicBezTo>
                  <a:cubicBezTo>
                    <a:pt x="458631" y="2016180"/>
                    <a:pt x="503080" y="2037611"/>
                    <a:pt x="564199" y="2043961"/>
                  </a:cubicBezTo>
                  <a:cubicBezTo>
                    <a:pt x="625318" y="2050311"/>
                    <a:pt x="722949" y="2055074"/>
                    <a:pt x="773749" y="2053486"/>
                  </a:cubicBezTo>
                  <a:cubicBezTo>
                    <a:pt x="824549" y="2051899"/>
                    <a:pt x="852330" y="2057455"/>
                    <a:pt x="868999" y="2034436"/>
                  </a:cubicBezTo>
                  <a:cubicBezTo>
                    <a:pt x="885668" y="2011417"/>
                    <a:pt x="882493" y="1985223"/>
                    <a:pt x="873762" y="1915373"/>
                  </a:cubicBezTo>
                  <a:cubicBezTo>
                    <a:pt x="865031" y="1845523"/>
                    <a:pt x="834868" y="1697886"/>
                    <a:pt x="816612" y="1615336"/>
                  </a:cubicBezTo>
                  <a:cubicBezTo>
                    <a:pt x="798356" y="1532786"/>
                    <a:pt x="780893" y="1496273"/>
                    <a:pt x="764224" y="1420073"/>
                  </a:cubicBezTo>
                  <a:cubicBezTo>
                    <a:pt x="747555" y="1343873"/>
                    <a:pt x="715012" y="1271642"/>
                    <a:pt x="716599" y="1158136"/>
                  </a:cubicBezTo>
                  <a:cubicBezTo>
                    <a:pt x="718186" y="1044630"/>
                    <a:pt x="756287" y="731099"/>
                    <a:pt x="773749" y="739036"/>
                  </a:cubicBezTo>
                  <a:cubicBezTo>
                    <a:pt x="791211" y="746973"/>
                    <a:pt x="816612" y="1083524"/>
                    <a:pt x="821374" y="1205761"/>
                  </a:cubicBezTo>
                  <a:cubicBezTo>
                    <a:pt x="826136" y="1327998"/>
                    <a:pt x="794387" y="1362130"/>
                    <a:pt x="802324" y="1472461"/>
                  </a:cubicBezTo>
                  <a:cubicBezTo>
                    <a:pt x="810261" y="1582792"/>
                    <a:pt x="854712" y="1779642"/>
                    <a:pt x="868999" y="1867748"/>
                  </a:cubicBezTo>
                  <a:cubicBezTo>
                    <a:pt x="883287" y="1955854"/>
                    <a:pt x="870587" y="1974904"/>
                    <a:pt x="888049" y="2001098"/>
                  </a:cubicBezTo>
                  <a:cubicBezTo>
                    <a:pt x="905511" y="2027292"/>
                    <a:pt x="922974" y="2024911"/>
                    <a:pt x="973774" y="2024911"/>
                  </a:cubicBezTo>
                  <a:cubicBezTo>
                    <a:pt x="1024574" y="2024911"/>
                    <a:pt x="1192849" y="2001098"/>
                    <a:pt x="1192849" y="2001098"/>
                  </a:cubicBezTo>
                  <a:cubicBezTo>
                    <a:pt x="1278574" y="1991573"/>
                    <a:pt x="1428593" y="1980461"/>
                    <a:pt x="1488124" y="1967761"/>
                  </a:cubicBezTo>
                  <a:cubicBezTo>
                    <a:pt x="1547655" y="1955061"/>
                    <a:pt x="1537337" y="1943948"/>
                    <a:pt x="1550037" y="1924898"/>
                  </a:cubicBezTo>
                  <a:cubicBezTo>
                    <a:pt x="1562737" y="1905848"/>
                    <a:pt x="1569087" y="1893149"/>
                    <a:pt x="1564324" y="1853461"/>
                  </a:cubicBezTo>
                  <a:cubicBezTo>
                    <a:pt x="1559562" y="1813774"/>
                    <a:pt x="1541306" y="1748686"/>
                    <a:pt x="1521462" y="1686773"/>
                  </a:cubicBezTo>
                  <a:cubicBezTo>
                    <a:pt x="1501618" y="1624861"/>
                    <a:pt x="1461931" y="1526436"/>
                    <a:pt x="1445262" y="1481986"/>
                  </a:cubicBezTo>
                  <a:cubicBezTo>
                    <a:pt x="1428593" y="1437536"/>
                    <a:pt x="1418274" y="1458967"/>
                    <a:pt x="1421449" y="1420073"/>
                  </a:cubicBezTo>
                  <a:cubicBezTo>
                    <a:pt x="1424624" y="1381179"/>
                    <a:pt x="1450818" y="1322442"/>
                    <a:pt x="1464312" y="1248623"/>
                  </a:cubicBezTo>
                  <a:cubicBezTo>
                    <a:pt x="1477806" y="1174804"/>
                    <a:pt x="1498443" y="1047011"/>
                    <a:pt x="1502412" y="977161"/>
                  </a:cubicBezTo>
                  <a:cubicBezTo>
                    <a:pt x="1506381" y="907311"/>
                    <a:pt x="1502412" y="928742"/>
                    <a:pt x="1488124" y="829523"/>
                  </a:cubicBezTo>
                  <a:cubicBezTo>
                    <a:pt x="1473837" y="730304"/>
                    <a:pt x="1435737" y="514404"/>
                    <a:pt x="1416687" y="381848"/>
                  </a:cubicBezTo>
                  <a:cubicBezTo>
                    <a:pt x="1397637" y="249292"/>
                    <a:pt x="1384937" y="95305"/>
                    <a:pt x="1373824" y="34186"/>
                  </a:cubicBezTo>
                  <a:cubicBezTo>
                    <a:pt x="1362711" y="-26933"/>
                    <a:pt x="1377000" y="19105"/>
                    <a:pt x="1350012" y="15136"/>
                  </a:cubicBezTo>
                  <a:cubicBezTo>
                    <a:pt x="1323025" y="11167"/>
                    <a:pt x="1211899" y="10373"/>
                    <a:pt x="1211899" y="10373"/>
                  </a:cubicBezTo>
                  <a:cubicBezTo>
                    <a:pt x="1126174" y="7992"/>
                    <a:pt x="929324" y="-3121"/>
                    <a:pt x="835662" y="848"/>
                  </a:cubicBezTo>
                  <a:cubicBezTo>
                    <a:pt x="742000" y="4817"/>
                    <a:pt x="743586" y="7992"/>
                    <a:pt x="649924" y="34186"/>
                  </a:cubicBezTo>
                  <a:cubicBezTo>
                    <a:pt x="556262" y="60380"/>
                    <a:pt x="368143" y="125467"/>
                    <a:pt x="273687" y="158011"/>
                  </a:cubicBezTo>
                  <a:cubicBezTo>
                    <a:pt x="179231" y="190555"/>
                    <a:pt x="104618" y="76255"/>
                    <a:pt x="59374" y="243736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616607" y="1896511"/>
              <a:ext cx="1915506" cy="2388138"/>
            </a:xfrm>
            <a:custGeom>
              <a:avLst/>
              <a:gdLst>
                <a:gd name="connsiteX0" fmla="*/ 847442 w 1915506"/>
                <a:gd name="connsiteY0" fmla="*/ 0 h 2388138"/>
                <a:gd name="connsiteX1" fmla="*/ 861729 w 1915506"/>
                <a:gd name="connsiteY1" fmla="*/ 57150 h 2388138"/>
                <a:gd name="connsiteX2" fmla="*/ 823629 w 1915506"/>
                <a:gd name="connsiteY2" fmla="*/ 195262 h 2388138"/>
                <a:gd name="connsiteX3" fmla="*/ 823629 w 1915506"/>
                <a:gd name="connsiteY3" fmla="*/ 376237 h 2388138"/>
                <a:gd name="connsiteX4" fmla="*/ 768600 w 1915506"/>
                <a:gd name="connsiteY4" fmla="*/ 405817 h 2388138"/>
                <a:gd name="connsiteX5" fmla="*/ 748170 w 1915506"/>
                <a:gd name="connsiteY5" fmla="*/ 414039 h 2388138"/>
                <a:gd name="connsiteX6" fmla="*/ 1068850 w 1915506"/>
                <a:gd name="connsiteY6" fmla="*/ 414039 h 2388138"/>
                <a:gd name="connsiteX7" fmla="*/ 1088087 w 1915506"/>
                <a:gd name="connsiteY7" fmla="*/ 394011 h 2388138"/>
                <a:gd name="connsiteX8" fmla="*/ 1149999 w 1915506"/>
                <a:gd name="connsiteY8" fmla="*/ 355911 h 2388138"/>
                <a:gd name="connsiteX9" fmla="*/ 1302399 w 1915506"/>
                <a:gd name="connsiteY9" fmla="*/ 317811 h 2388138"/>
                <a:gd name="connsiteX10" fmla="*/ 1326212 w 1915506"/>
                <a:gd name="connsiteY10" fmla="*/ 227323 h 2388138"/>
                <a:gd name="connsiteX11" fmla="*/ 1330974 w 1915506"/>
                <a:gd name="connsiteY11" fmla="*/ 93973 h 2388138"/>
                <a:gd name="connsiteX12" fmla="*/ 1302399 w 1915506"/>
                <a:gd name="connsiteY12" fmla="*/ 8248 h 2388138"/>
                <a:gd name="connsiteX13" fmla="*/ 1411937 w 1915506"/>
                <a:gd name="connsiteY13" fmla="*/ 8248 h 2388138"/>
                <a:gd name="connsiteX14" fmla="*/ 1511949 w 1915506"/>
                <a:gd name="connsiteY14" fmla="*/ 51111 h 2388138"/>
                <a:gd name="connsiteX15" fmla="*/ 1635774 w 1915506"/>
                <a:gd name="connsiteY15" fmla="*/ 174936 h 2388138"/>
                <a:gd name="connsiteX16" fmla="*/ 1773887 w 1915506"/>
                <a:gd name="connsiteY16" fmla="*/ 422586 h 2388138"/>
                <a:gd name="connsiteX17" fmla="*/ 1869137 w 1915506"/>
                <a:gd name="connsiteY17" fmla="*/ 641661 h 2388138"/>
                <a:gd name="connsiteX18" fmla="*/ 1902474 w 1915506"/>
                <a:gd name="connsiteY18" fmla="*/ 846448 h 2388138"/>
                <a:gd name="connsiteX19" fmla="*/ 1897712 w 1915506"/>
                <a:gd name="connsiteY19" fmla="*/ 898836 h 2388138"/>
                <a:gd name="connsiteX20" fmla="*/ 1697687 w 1915506"/>
                <a:gd name="connsiteY20" fmla="*/ 851211 h 2388138"/>
                <a:gd name="connsiteX21" fmla="*/ 1607932 w 1915506"/>
                <a:gd name="connsiteY21" fmla="*/ 831509 h 2388138"/>
                <a:gd name="connsiteX22" fmla="*/ 1607260 w 1915506"/>
                <a:gd name="connsiteY22" fmla="*/ 963411 h 2388138"/>
                <a:gd name="connsiteX23" fmla="*/ 1731043 w 1915506"/>
                <a:gd name="connsiteY23" fmla="*/ 2023764 h 2388138"/>
                <a:gd name="connsiteX24" fmla="*/ 283243 w 1915506"/>
                <a:gd name="connsiteY24" fmla="*/ 2242839 h 2388138"/>
                <a:gd name="connsiteX25" fmla="*/ 275017 w 1915506"/>
                <a:gd name="connsiteY25" fmla="*/ 663486 h 2388138"/>
                <a:gd name="connsiteX26" fmla="*/ 248558 w 1915506"/>
                <a:gd name="connsiteY26" fmla="*/ 675307 h 2388138"/>
                <a:gd name="connsiteX27" fmla="*/ 133067 w 1915506"/>
                <a:gd name="connsiteY27" fmla="*/ 728662 h 2388138"/>
                <a:gd name="connsiteX28" fmla="*/ 4479 w 1915506"/>
                <a:gd name="connsiteY28" fmla="*/ 809625 h 2388138"/>
                <a:gd name="connsiteX29" fmla="*/ 242604 w 1915506"/>
                <a:gd name="connsiteY29" fmla="*/ 395287 h 2388138"/>
                <a:gd name="connsiteX30" fmla="*/ 433104 w 1915506"/>
                <a:gd name="connsiteY30" fmla="*/ 114300 h 2388138"/>
                <a:gd name="connsiteX31" fmla="*/ 585504 w 1915506"/>
                <a:gd name="connsiteY31" fmla="*/ 57150 h 2388138"/>
                <a:gd name="connsiteX32" fmla="*/ 847442 w 1915506"/>
                <a:gd name="connsiteY32" fmla="*/ 0 h 238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15506" h="2388138">
                  <a:moveTo>
                    <a:pt x="847442" y="0"/>
                  </a:moveTo>
                  <a:cubicBezTo>
                    <a:pt x="893479" y="0"/>
                    <a:pt x="864904" y="27781"/>
                    <a:pt x="861729" y="57150"/>
                  </a:cubicBezTo>
                  <a:cubicBezTo>
                    <a:pt x="858554" y="86519"/>
                    <a:pt x="829979" y="142081"/>
                    <a:pt x="823629" y="195262"/>
                  </a:cubicBezTo>
                  <a:cubicBezTo>
                    <a:pt x="817279" y="248443"/>
                    <a:pt x="836329" y="339725"/>
                    <a:pt x="823629" y="376237"/>
                  </a:cubicBezTo>
                  <a:cubicBezTo>
                    <a:pt x="814104" y="403622"/>
                    <a:pt x="790738" y="401092"/>
                    <a:pt x="768600" y="405817"/>
                  </a:cubicBezTo>
                  <a:lnTo>
                    <a:pt x="748170" y="414039"/>
                  </a:lnTo>
                  <a:lnTo>
                    <a:pt x="1068850" y="414039"/>
                  </a:lnTo>
                  <a:lnTo>
                    <a:pt x="1088087" y="394011"/>
                  </a:lnTo>
                  <a:cubicBezTo>
                    <a:pt x="1114281" y="370992"/>
                    <a:pt x="1114280" y="368611"/>
                    <a:pt x="1149999" y="355911"/>
                  </a:cubicBezTo>
                  <a:cubicBezTo>
                    <a:pt x="1185718" y="343211"/>
                    <a:pt x="1273030" y="339242"/>
                    <a:pt x="1302399" y="317811"/>
                  </a:cubicBezTo>
                  <a:cubicBezTo>
                    <a:pt x="1331768" y="296380"/>
                    <a:pt x="1321450" y="264629"/>
                    <a:pt x="1326212" y="227323"/>
                  </a:cubicBezTo>
                  <a:cubicBezTo>
                    <a:pt x="1330975" y="190017"/>
                    <a:pt x="1330180" y="129692"/>
                    <a:pt x="1330974" y="93973"/>
                  </a:cubicBezTo>
                  <a:cubicBezTo>
                    <a:pt x="1331768" y="58254"/>
                    <a:pt x="1288905" y="22535"/>
                    <a:pt x="1302399" y="8248"/>
                  </a:cubicBezTo>
                  <a:cubicBezTo>
                    <a:pt x="1315893" y="-6039"/>
                    <a:pt x="1377012" y="1104"/>
                    <a:pt x="1411937" y="8248"/>
                  </a:cubicBezTo>
                  <a:cubicBezTo>
                    <a:pt x="1446862" y="15392"/>
                    <a:pt x="1474643" y="23330"/>
                    <a:pt x="1511949" y="51111"/>
                  </a:cubicBezTo>
                  <a:cubicBezTo>
                    <a:pt x="1549255" y="78892"/>
                    <a:pt x="1592118" y="113024"/>
                    <a:pt x="1635774" y="174936"/>
                  </a:cubicBezTo>
                  <a:cubicBezTo>
                    <a:pt x="1679430" y="236849"/>
                    <a:pt x="1734993" y="344799"/>
                    <a:pt x="1773887" y="422586"/>
                  </a:cubicBezTo>
                  <a:cubicBezTo>
                    <a:pt x="1812781" y="500373"/>
                    <a:pt x="1847706" y="571017"/>
                    <a:pt x="1869137" y="641661"/>
                  </a:cubicBezTo>
                  <a:cubicBezTo>
                    <a:pt x="1890568" y="712305"/>
                    <a:pt x="1897712" y="803586"/>
                    <a:pt x="1902474" y="846448"/>
                  </a:cubicBezTo>
                  <a:cubicBezTo>
                    <a:pt x="1907237" y="889311"/>
                    <a:pt x="1931843" y="898042"/>
                    <a:pt x="1897712" y="898836"/>
                  </a:cubicBezTo>
                  <a:cubicBezTo>
                    <a:pt x="1863581" y="899630"/>
                    <a:pt x="1697687" y="851211"/>
                    <a:pt x="1697687" y="851211"/>
                  </a:cubicBezTo>
                  <a:lnTo>
                    <a:pt x="1607932" y="831509"/>
                  </a:lnTo>
                  <a:lnTo>
                    <a:pt x="1607260" y="963411"/>
                  </a:lnTo>
                  <a:cubicBezTo>
                    <a:pt x="1614957" y="1344612"/>
                    <a:pt x="1668040" y="1794569"/>
                    <a:pt x="1731043" y="2023764"/>
                  </a:cubicBezTo>
                  <a:cubicBezTo>
                    <a:pt x="1831849" y="2390476"/>
                    <a:pt x="526131" y="2511127"/>
                    <a:pt x="283243" y="2242839"/>
                  </a:cubicBezTo>
                  <a:lnTo>
                    <a:pt x="275017" y="663486"/>
                  </a:lnTo>
                  <a:lnTo>
                    <a:pt x="248558" y="675307"/>
                  </a:lnTo>
                  <a:cubicBezTo>
                    <a:pt x="201379" y="696515"/>
                    <a:pt x="160650" y="715168"/>
                    <a:pt x="133067" y="728662"/>
                  </a:cubicBezTo>
                  <a:cubicBezTo>
                    <a:pt x="22736" y="782637"/>
                    <a:pt x="-13777" y="865187"/>
                    <a:pt x="4479" y="809625"/>
                  </a:cubicBezTo>
                  <a:cubicBezTo>
                    <a:pt x="22735" y="754063"/>
                    <a:pt x="171166" y="511175"/>
                    <a:pt x="242604" y="395287"/>
                  </a:cubicBezTo>
                  <a:cubicBezTo>
                    <a:pt x="314041" y="279400"/>
                    <a:pt x="375954" y="170656"/>
                    <a:pt x="433104" y="114300"/>
                  </a:cubicBezTo>
                  <a:cubicBezTo>
                    <a:pt x="490254" y="57944"/>
                    <a:pt x="516448" y="76200"/>
                    <a:pt x="585504" y="57150"/>
                  </a:cubicBezTo>
                  <a:cubicBezTo>
                    <a:pt x="654560" y="38100"/>
                    <a:pt x="801405" y="0"/>
                    <a:pt x="847442" y="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262460" y="2490580"/>
              <a:ext cx="52129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BadaBoom BB" panose="020B0603050302020204" pitchFamily="34" charset="0"/>
                </a:rPr>
                <a:t>A</a:t>
              </a:r>
              <a:endParaRPr lang="en-US" sz="6600" dirty="0">
                <a:latin typeface="BadaBoom BB" panose="020B06030503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13711" y="2439232"/>
              <a:ext cx="52129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solidFill>
                    <a:schemeClr val="bg1"/>
                  </a:solidFill>
                  <a:latin typeface="BadaBoom BB" panose="020B0603050302020204" pitchFamily="34" charset="0"/>
                </a:rPr>
                <a:t>A</a:t>
              </a:r>
              <a:endParaRPr lang="en-US" sz="6600" dirty="0">
                <a:solidFill>
                  <a:schemeClr val="bg1"/>
                </a:solidFill>
                <a:latin typeface="BadaBoom BB" panose="020B06030503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4141087" y="2375671"/>
              <a:ext cx="1454360" cy="693425"/>
            </a:xfrm>
            <a:custGeom>
              <a:avLst/>
              <a:gdLst>
                <a:gd name="connsiteX0" fmla="*/ 381817 w 1454360"/>
                <a:gd name="connsiteY0" fmla="*/ 5677 h 693425"/>
                <a:gd name="connsiteX1" fmla="*/ 435157 w 1454360"/>
                <a:gd name="connsiteY1" fmla="*/ 43777 h 693425"/>
                <a:gd name="connsiteX2" fmla="*/ 534217 w 1454360"/>
                <a:gd name="connsiteY2" fmla="*/ 150457 h 693425"/>
                <a:gd name="connsiteX3" fmla="*/ 663757 w 1454360"/>
                <a:gd name="connsiteY3" fmla="*/ 165697 h 693425"/>
                <a:gd name="connsiteX4" fmla="*/ 778057 w 1454360"/>
                <a:gd name="connsiteY4" fmla="*/ 211417 h 693425"/>
                <a:gd name="connsiteX5" fmla="*/ 999037 w 1454360"/>
                <a:gd name="connsiteY5" fmla="*/ 249517 h 693425"/>
                <a:gd name="connsiteX6" fmla="*/ 1387657 w 1454360"/>
                <a:gd name="connsiteY6" fmla="*/ 333337 h 693425"/>
                <a:gd name="connsiteX7" fmla="*/ 1448617 w 1454360"/>
                <a:gd name="connsiteY7" fmla="*/ 409537 h 693425"/>
                <a:gd name="connsiteX8" fmla="*/ 1418137 w 1454360"/>
                <a:gd name="connsiteY8" fmla="*/ 531457 h 693425"/>
                <a:gd name="connsiteX9" fmla="*/ 1151437 w 1454360"/>
                <a:gd name="connsiteY9" fmla="*/ 676237 h 693425"/>
                <a:gd name="connsiteX10" fmla="*/ 1052377 w 1454360"/>
                <a:gd name="connsiteY10" fmla="*/ 668617 h 693425"/>
                <a:gd name="connsiteX11" fmla="*/ 640897 w 1454360"/>
                <a:gd name="connsiteY11" fmla="*/ 478117 h 693425"/>
                <a:gd name="connsiteX12" fmla="*/ 541837 w 1454360"/>
                <a:gd name="connsiteY12" fmla="*/ 462877 h 693425"/>
                <a:gd name="connsiteX13" fmla="*/ 465637 w 1454360"/>
                <a:gd name="connsiteY13" fmla="*/ 447637 h 693425"/>
                <a:gd name="connsiteX14" fmla="*/ 427537 w 1454360"/>
                <a:gd name="connsiteY14" fmla="*/ 401917 h 693425"/>
                <a:gd name="connsiteX15" fmla="*/ 412297 w 1454360"/>
                <a:gd name="connsiteY15" fmla="*/ 386677 h 693425"/>
                <a:gd name="connsiteX16" fmla="*/ 198937 w 1454360"/>
                <a:gd name="connsiteY16" fmla="*/ 379057 h 693425"/>
                <a:gd name="connsiteX17" fmla="*/ 107497 w 1454360"/>
                <a:gd name="connsiteY17" fmla="*/ 318097 h 693425"/>
                <a:gd name="connsiteX18" fmla="*/ 817 w 1454360"/>
                <a:gd name="connsiteY18" fmla="*/ 318097 h 693425"/>
                <a:gd name="connsiteX19" fmla="*/ 77017 w 1454360"/>
                <a:gd name="connsiteY19" fmla="*/ 158077 h 693425"/>
                <a:gd name="connsiteX20" fmla="*/ 381817 w 1454360"/>
                <a:gd name="connsiteY20" fmla="*/ 5677 h 69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4360" h="693425">
                  <a:moveTo>
                    <a:pt x="381817" y="5677"/>
                  </a:moveTo>
                  <a:cubicBezTo>
                    <a:pt x="441507" y="-13373"/>
                    <a:pt x="409757" y="19647"/>
                    <a:pt x="435157" y="43777"/>
                  </a:cubicBezTo>
                  <a:cubicBezTo>
                    <a:pt x="460557" y="67907"/>
                    <a:pt x="496117" y="130137"/>
                    <a:pt x="534217" y="150457"/>
                  </a:cubicBezTo>
                  <a:cubicBezTo>
                    <a:pt x="572317" y="170777"/>
                    <a:pt x="623117" y="155537"/>
                    <a:pt x="663757" y="165697"/>
                  </a:cubicBezTo>
                  <a:cubicBezTo>
                    <a:pt x="704397" y="175857"/>
                    <a:pt x="722177" y="197447"/>
                    <a:pt x="778057" y="211417"/>
                  </a:cubicBezTo>
                  <a:cubicBezTo>
                    <a:pt x="833937" y="225387"/>
                    <a:pt x="897437" y="229197"/>
                    <a:pt x="999037" y="249517"/>
                  </a:cubicBezTo>
                  <a:cubicBezTo>
                    <a:pt x="1100637" y="269837"/>
                    <a:pt x="1312727" y="306667"/>
                    <a:pt x="1387657" y="333337"/>
                  </a:cubicBezTo>
                  <a:cubicBezTo>
                    <a:pt x="1462587" y="360007"/>
                    <a:pt x="1443537" y="376517"/>
                    <a:pt x="1448617" y="409537"/>
                  </a:cubicBezTo>
                  <a:cubicBezTo>
                    <a:pt x="1453697" y="442557"/>
                    <a:pt x="1467667" y="487007"/>
                    <a:pt x="1418137" y="531457"/>
                  </a:cubicBezTo>
                  <a:cubicBezTo>
                    <a:pt x="1368607" y="575907"/>
                    <a:pt x="1212397" y="653377"/>
                    <a:pt x="1151437" y="676237"/>
                  </a:cubicBezTo>
                  <a:cubicBezTo>
                    <a:pt x="1090477" y="699097"/>
                    <a:pt x="1137467" y="701637"/>
                    <a:pt x="1052377" y="668617"/>
                  </a:cubicBezTo>
                  <a:cubicBezTo>
                    <a:pt x="967287" y="635597"/>
                    <a:pt x="725987" y="512407"/>
                    <a:pt x="640897" y="478117"/>
                  </a:cubicBezTo>
                  <a:cubicBezTo>
                    <a:pt x="555807" y="443827"/>
                    <a:pt x="571047" y="467957"/>
                    <a:pt x="541837" y="462877"/>
                  </a:cubicBezTo>
                  <a:cubicBezTo>
                    <a:pt x="512627" y="457797"/>
                    <a:pt x="484687" y="457797"/>
                    <a:pt x="465637" y="447637"/>
                  </a:cubicBezTo>
                  <a:cubicBezTo>
                    <a:pt x="446587" y="437477"/>
                    <a:pt x="427537" y="401917"/>
                    <a:pt x="427537" y="401917"/>
                  </a:cubicBezTo>
                  <a:cubicBezTo>
                    <a:pt x="418647" y="391757"/>
                    <a:pt x="450397" y="390487"/>
                    <a:pt x="412297" y="386677"/>
                  </a:cubicBezTo>
                  <a:cubicBezTo>
                    <a:pt x="374197" y="382867"/>
                    <a:pt x="249737" y="390487"/>
                    <a:pt x="198937" y="379057"/>
                  </a:cubicBezTo>
                  <a:cubicBezTo>
                    <a:pt x="148137" y="367627"/>
                    <a:pt x="140517" y="328257"/>
                    <a:pt x="107497" y="318097"/>
                  </a:cubicBezTo>
                  <a:cubicBezTo>
                    <a:pt x="74477" y="307937"/>
                    <a:pt x="5897" y="344767"/>
                    <a:pt x="817" y="318097"/>
                  </a:cubicBezTo>
                  <a:cubicBezTo>
                    <a:pt x="-4263" y="291427"/>
                    <a:pt x="13517" y="206337"/>
                    <a:pt x="77017" y="158077"/>
                  </a:cubicBezTo>
                  <a:cubicBezTo>
                    <a:pt x="140517" y="109817"/>
                    <a:pt x="322127" y="24727"/>
                    <a:pt x="381817" y="5677"/>
                  </a:cubicBezTo>
                  <a:close/>
                </a:path>
              </a:pathLst>
            </a:custGeom>
            <a:solidFill>
              <a:srgbClr val="A05A2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616607" y="1753036"/>
              <a:ext cx="1507525" cy="1142573"/>
              <a:chOff x="3515007" y="1867288"/>
              <a:chExt cx="1507525" cy="1142573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3515007" y="1867288"/>
                <a:ext cx="1507525" cy="1142573"/>
              </a:xfrm>
              <a:custGeom>
                <a:avLst/>
                <a:gdLst>
                  <a:gd name="connsiteX0" fmla="*/ 813795 w 1507525"/>
                  <a:gd name="connsiteY0" fmla="*/ 1147 h 1142573"/>
                  <a:gd name="connsiteX1" fmla="*/ 911103 w 1507525"/>
                  <a:gd name="connsiteY1" fmla="*/ 184498 h 1142573"/>
                  <a:gd name="connsiteX2" fmla="*/ 916464 w 1507525"/>
                  <a:gd name="connsiteY2" fmla="*/ 202563 h 1142573"/>
                  <a:gd name="connsiteX3" fmla="*/ 927160 w 1507525"/>
                  <a:gd name="connsiteY3" fmla="*/ 202839 h 1142573"/>
                  <a:gd name="connsiteX4" fmla="*/ 965744 w 1507525"/>
                  <a:gd name="connsiteY4" fmla="*/ 203471 h 1142573"/>
                  <a:gd name="connsiteX5" fmla="*/ 1161006 w 1507525"/>
                  <a:gd name="connsiteY5" fmla="*/ 89171 h 1142573"/>
                  <a:gd name="connsiteX6" fmla="*/ 1165632 w 1507525"/>
                  <a:gd name="connsiteY6" fmla="*/ 91427 h 1142573"/>
                  <a:gd name="connsiteX7" fmla="*/ 1176390 w 1507525"/>
                  <a:gd name="connsiteY7" fmla="*/ 86406 h 1142573"/>
                  <a:gd name="connsiteX8" fmla="*/ 1216282 w 1507525"/>
                  <a:gd name="connsiteY8" fmla="*/ 83382 h 1142573"/>
                  <a:gd name="connsiteX9" fmla="*/ 1251681 w 1507525"/>
                  <a:gd name="connsiteY9" fmla="*/ 83519 h 1142573"/>
                  <a:gd name="connsiteX10" fmla="*/ 1489130 w 1507525"/>
                  <a:gd name="connsiteY10" fmla="*/ 99190 h 1142573"/>
                  <a:gd name="connsiteX11" fmla="*/ 1507524 w 1507525"/>
                  <a:gd name="connsiteY11" fmla="*/ 117584 h 1142573"/>
                  <a:gd name="connsiteX12" fmla="*/ 1507524 w 1507525"/>
                  <a:gd name="connsiteY12" fmla="*/ 172236 h 1142573"/>
                  <a:gd name="connsiteX13" fmla="*/ 1502137 w 1507525"/>
                  <a:gd name="connsiteY13" fmla="*/ 185243 h 1142573"/>
                  <a:gd name="connsiteX14" fmla="*/ 1498136 w 1507525"/>
                  <a:gd name="connsiteY14" fmla="*/ 186900 h 1142573"/>
                  <a:gd name="connsiteX15" fmla="*/ 1502138 w 1507525"/>
                  <a:gd name="connsiteY15" fmla="*/ 188557 h 1142573"/>
                  <a:gd name="connsiteX16" fmla="*/ 1507525 w 1507525"/>
                  <a:gd name="connsiteY16" fmla="*/ 201564 h 1142573"/>
                  <a:gd name="connsiteX17" fmla="*/ 1507525 w 1507525"/>
                  <a:gd name="connsiteY17" fmla="*/ 256216 h 1142573"/>
                  <a:gd name="connsiteX18" fmla="*/ 1489131 w 1507525"/>
                  <a:gd name="connsiteY18" fmla="*/ 274610 h 1142573"/>
                  <a:gd name="connsiteX19" fmla="*/ 1507525 w 1507525"/>
                  <a:gd name="connsiteY19" fmla="*/ 293004 h 1142573"/>
                  <a:gd name="connsiteX20" fmla="*/ 1507525 w 1507525"/>
                  <a:gd name="connsiteY20" fmla="*/ 347656 h 1142573"/>
                  <a:gd name="connsiteX21" fmla="*/ 1489131 w 1507525"/>
                  <a:gd name="connsiteY21" fmla="*/ 366050 h 1142573"/>
                  <a:gd name="connsiteX22" fmla="*/ 1486694 w 1507525"/>
                  <a:gd name="connsiteY22" fmla="*/ 366050 h 1142573"/>
                  <a:gd name="connsiteX23" fmla="*/ 1486694 w 1507525"/>
                  <a:gd name="connsiteY23" fmla="*/ 410864 h 1142573"/>
                  <a:gd name="connsiteX24" fmla="*/ 1468300 w 1507525"/>
                  <a:gd name="connsiteY24" fmla="*/ 429258 h 1142573"/>
                  <a:gd name="connsiteX25" fmla="*/ 1410628 w 1507525"/>
                  <a:gd name="connsiteY25" fmla="*/ 429258 h 1142573"/>
                  <a:gd name="connsiteX26" fmla="*/ 1394815 w 1507525"/>
                  <a:gd name="connsiteY26" fmla="*/ 437726 h 1142573"/>
                  <a:gd name="connsiteX27" fmla="*/ 1289593 w 1507525"/>
                  <a:gd name="connsiteY27" fmla="*/ 479696 h 1142573"/>
                  <a:gd name="connsiteX28" fmla="*/ 1172912 w 1507525"/>
                  <a:gd name="connsiteY28" fmla="*/ 532083 h 1142573"/>
                  <a:gd name="connsiteX29" fmla="*/ 1075281 w 1507525"/>
                  <a:gd name="connsiteY29" fmla="*/ 598758 h 1142573"/>
                  <a:gd name="connsiteX30" fmla="*/ 1053552 w 1507525"/>
                  <a:gd name="connsiteY30" fmla="*/ 645044 h 1142573"/>
                  <a:gd name="connsiteX31" fmla="*/ 1052332 w 1507525"/>
                  <a:gd name="connsiteY31" fmla="*/ 647654 h 1142573"/>
                  <a:gd name="connsiteX32" fmla="*/ 1053114 w 1507525"/>
                  <a:gd name="connsiteY32" fmla="*/ 649154 h 1142573"/>
                  <a:gd name="connsiteX33" fmla="*/ 1056492 w 1507525"/>
                  <a:gd name="connsiteY33" fmla="*/ 667536 h 1142573"/>
                  <a:gd name="connsiteX34" fmla="*/ 839305 w 1507525"/>
                  <a:gd name="connsiteY34" fmla="*/ 739931 h 1142573"/>
                  <a:gd name="connsiteX35" fmla="*/ 557765 w 1507525"/>
                  <a:gd name="connsiteY35" fmla="*/ 1005382 h 1142573"/>
                  <a:gd name="connsiteX36" fmla="*/ 421018 w 1507525"/>
                  <a:gd name="connsiteY36" fmla="*/ 1142130 h 1142573"/>
                  <a:gd name="connsiteX37" fmla="*/ 147523 w 1507525"/>
                  <a:gd name="connsiteY37" fmla="*/ 1045602 h 1142573"/>
                  <a:gd name="connsiteX38" fmla="*/ 2732 w 1507525"/>
                  <a:gd name="connsiteY38" fmla="*/ 949075 h 1142573"/>
                  <a:gd name="connsiteX39" fmla="*/ 268183 w 1507525"/>
                  <a:gd name="connsiteY39" fmla="*/ 820371 h 1142573"/>
                  <a:gd name="connsiteX40" fmla="*/ 461238 w 1507525"/>
                  <a:gd name="connsiteY40" fmla="*/ 667536 h 1142573"/>
                  <a:gd name="connsiteX41" fmla="*/ 806233 w 1507525"/>
                  <a:gd name="connsiteY41" fmla="*/ 495918 h 1142573"/>
                  <a:gd name="connsiteX42" fmla="*/ 813540 w 1507525"/>
                  <a:gd name="connsiteY42" fmla="*/ 494967 h 1142573"/>
                  <a:gd name="connsiteX43" fmla="*/ 813828 w 1507525"/>
                  <a:gd name="connsiteY43" fmla="*/ 492421 h 1142573"/>
                  <a:gd name="connsiteX44" fmla="*/ 813344 w 1507525"/>
                  <a:gd name="connsiteY44" fmla="*/ 455883 h 1142573"/>
                  <a:gd name="connsiteX45" fmla="*/ 770481 w 1507525"/>
                  <a:gd name="connsiteY45" fmla="*/ 322533 h 1142573"/>
                  <a:gd name="connsiteX46" fmla="*/ 759877 w 1507525"/>
                  <a:gd name="connsiteY46" fmla="*/ 232790 h 1142573"/>
                  <a:gd name="connsiteX47" fmla="*/ 763214 w 1507525"/>
                  <a:gd name="connsiteY47" fmla="*/ 228492 h 1142573"/>
                  <a:gd name="connsiteX48" fmla="*/ 765705 w 1507525"/>
                  <a:gd name="connsiteY48" fmla="*/ 190112 h 1142573"/>
                  <a:gd name="connsiteX49" fmla="*/ 761687 w 1507525"/>
                  <a:gd name="connsiteY49" fmla="*/ 4375 h 1142573"/>
                  <a:gd name="connsiteX50" fmla="*/ 813795 w 1507525"/>
                  <a:gd name="connsiteY50" fmla="*/ 1147 h 1142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507525" h="1142573">
                    <a:moveTo>
                      <a:pt x="813795" y="1147"/>
                    </a:moveTo>
                    <a:cubicBezTo>
                      <a:pt x="889944" y="12590"/>
                      <a:pt x="892768" y="107357"/>
                      <a:pt x="911103" y="184498"/>
                    </a:cubicBezTo>
                    <a:lnTo>
                      <a:pt x="916464" y="202563"/>
                    </a:lnTo>
                    <a:lnTo>
                      <a:pt x="927160" y="202839"/>
                    </a:lnTo>
                    <a:cubicBezTo>
                      <a:pt x="943965" y="203422"/>
                      <a:pt x="957806" y="203868"/>
                      <a:pt x="965744" y="203471"/>
                    </a:cubicBezTo>
                    <a:lnTo>
                      <a:pt x="1161006" y="89171"/>
                    </a:lnTo>
                    <a:lnTo>
                      <a:pt x="1165632" y="91427"/>
                    </a:lnTo>
                    <a:lnTo>
                      <a:pt x="1176390" y="86406"/>
                    </a:lnTo>
                    <a:cubicBezTo>
                      <a:pt x="1186331" y="84635"/>
                      <a:pt x="1200057" y="83697"/>
                      <a:pt x="1216282" y="83382"/>
                    </a:cubicBezTo>
                    <a:cubicBezTo>
                      <a:pt x="1227098" y="83172"/>
                      <a:pt x="1239025" y="83238"/>
                      <a:pt x="1251681" y="83519"/>
                    </a:cubicBezTo>
                    <a:cubicBezTo>
                      <a:pt x="1336056" y="85389"/>
                      <a:pt x="1452847" y="96777"/>
                      <a:pt x="1489130" y="99190"/>
                    </a:cubicBezTo>
                    <a:cubicBezTo>
                      <a:pt x="1499289" y="99190"/>
                      <a:pt x="1507524" y="107425"/>
                      <a:pt x="1507524" y="117584"/>
                    </a:cubicBezTo>
                    <a:lnTo>
                      <a:pt x="1507524" y="172236"/>
                    </a:lnTo>
                    <a:cubicBezTo>
                      <a:pt x="1507524" y="177315"/>
                      <a:pt x="1505465" y="181914"/>
                      <a:pt x="1502137" y="185243"/>
                    </a:cubicBezTo>
                    <a:lnTo>
                      <a:pt x="1498136" y="186900"/>
                    </a:lnTo>
                    <a:lnTo>
                      <a:pt x="1502138" y="188557"/>
                    </a:lnTo>
                    <a:cubicBezTo>
                      <a:pt x="1505466" y="191886"/>
                      <a:pt x="1507525" y="196484"/>
                      <a:pt x="1507525" y="201564"/>
                    </a:cubicBezTo>
                    <a:lnTo>
                      <a:pt x="1507525" y="256216"/>
                    </a:lnTo>
                    <a:cubicBezTo>
                      <a:pt x="1507525" y="266375"/>
                      <a:pt x="1499290" y="274610"/>
                      <a:pt x="1489131" y="274610"/>
                    </a:cubicBezTo>
                    <a:cubicBezTo>
                      <a:pt x="1499290" y="274610"/>
                      <a:pt x="1507525" y="282845"/>
                      <a:pt x="1507525" y="293004"/>
                    </a:cubicBezTo>
                    <a:lnTo>
                      <a:pt x="1507525" y="347656"/>
                    </a:lnTo>
                    <a:cubicBezTo>
                      <a:pt x="1507525" y="357815"/>
                      <a:pt x="1499290" y="366050"/>
                      <a:pt x="1489131" y="366050"/>
                    </a:cubicBezTo>
                    <a:lnTo>
                      <a:pt x="1486694" y="366050"/>
                    </a:lnTo>
                    <a:lnTo>
                      <a:pt x="1486694" y="410864"/>
                    </a:lnTo>
                    <a:cubicBezTo>
                      <a:pt x="1486694" y="421023"/>
                      <a:pt x="1478459" y="429258"/>
                      <a:pt x="1468300" y="429258"/>
                    </a:cubicBezTo>
                    <a:lnTo>
                      <a:pt x="1410628" y="429258"/>
                    </a:lnTo>
                    <a:lnTo>
                      <a:pt x="1394815" y="437726"/>
                    </a:lnTo>
                    <a:cubicBezTo>
                      <a:pt x="1357261" y="453701"/>
                      <a:pt x="1314001" y="466996"/>
                      <a:pt x="1289593" y="479696"/>
                    </a:cubicBezTo>
                    <a:cubicBezTo>
                      <a:pt x="1240777" y="505096"/>
                      <a:pt x="1208631" y="512239"/>
                      <a:pt x="1172912" y="532083"/>
                    </a:cubicBezTo>
                    <a:cubicBezTo>
                      <a:pt x="1137193" y="551927"/>
                      <a:pt x="1099887" y="574549"/>
                      <a:pt x="1075281" y="598758"/>
                    </a:cubicBezTo>
                    <a:cubicBezTo>
                      <a:pt x="1062978" y="610863"/>
                      <a:pt x="1058811" y="629120"/>
                      <a:pt x="1053552" y="645044"/>
                    </a:cubicBezTo>
                    <a:lnTo>
                      <a:pt x="1052332" y="647654"/>
                    </a:lnTo>
                    <a:lnTo>
                      <a:pt x="1053114" y="649154"/>
                    </a:lnTo>
                    <a:cubicBezTo>
                      <a:pt x="1055947" y="656559"/>
                      <a:pt x="1057162" y="662843"/>
                      <a:pt x="1056492" y="667536"/>
                    </a:cubicBezTo>
                    <a:cubicBezTo>
                      <a:pt x="1051129" y="705074"/>
                      <a:pt x="922426" y="683623"/>
                      <a:pt x="839305" y="739931"/>
                    </a:cubicBezTo>
                    <a:cubicBezTo>
                      <a:pt x="756183" y="796239"/>
                      <a:pt x="627480" y="938349"/>
                      <a:pt x="557765" y="1005382"/>
                    </a:cubicBezTo>
                    <a:cubicBezTo>
                      <a:pt x="488051" y="1072415"/>
                      <a:pt x="489392" y="1135427"/>
                      <a:pt x="421018" y="1142130"/>
                    </a:cubicBezTo>
                    <a:cubicBezTo>
                      <a:pt x="352644" y="1148833"/>
                      <a:pt x="217238" y="1077778"/>
                      <a:pt x="147523" y="1045602"/>
                    </a:cubicBezTo>
                    <a:cubicBezTo>
                      <a:pt x="77809" y="1013426"/>
                      <a:pt x="-17378" y="986613"/>
                      <a:pt x="2732" y="949075"/>
                    </a:cubicBezTo>
                    <a:cubicBezTo>
                      <a:pt x="22842" y="911536"/>
                      <a:pt x="191765" y="867294"/>
                      <a:pt x="268183" y="820371"/>
                    </a:cubicBezTo>
                    <a:cubicBezTo>
                      <a:pt x="344600" y="773448"/>
                      <a:pt x="364710" y="722503"/>
                      <a:pt x="461238" y="667536"/>
                    </a:cubicBezTo>
                    <a:cubicBezTo>
                      <a:pt x="545699" y="619439"/>
                      <a:pt x="702012" y="520021"/>
                      <a:pt x="806233" y="495918"/>
                    </a:cubicBezTo>
                    <a:lnTo>
                      <a:pt x="813540" y="494967"/>
                    </a:lnTo>
                    <a:lnTo>
                      <a:pt x="813828" y="492421"/>
                    </a:lnTo>
                    <a:cubicBezTo>
                      <a:pt x="814783" y="479646"/>
                      <a:pt x="814932" y="467194"/>
                      <a:pt x="813344" y="455883"/>
                    </a:cubicBezTo>
                    <a:cubicBezTo>
                      <a:pt x="806994" y="410639"/>
                      <a:pt x="776831" y="363014"/>
                      <a:pt x="770481" y="322533"/>
                    </a:cubicBezTo>
                    <a:cubicBezTo>
                      <a:pt x="765718" y="292172"/>
                      <a:pt x="752473" y="256900"/>
                      <a:pt x="759877" y="232790"/>
                    </a:cubicBezTo>
                    <a:lnTo>
                      <a:pt x="763214" y="228492"/>
                    </a:lnTo>
                    <a:lnTo>
                      <a:pt x="765705" y="190112"/>
                    </a:lnTo>
                    <a:cubicBezTo>
                      <a:pt x="772403" y="128200"/>
                      <a:pt x="783118" y="66287"/>
                      <a:pt x="761687" y="4375"/>
                    </a:cubicBezTo>
                    <a:cubicBezTo>
                      <a:pt x="782126" y="-189"/>
                      <a:pt x="799291" y="-1033"/>
                      <a:pt x="813795" y="1147"/>
                    </a:cubicBezTo>
                    <a:close/>
                  </a:path>
                </a:pathLst>
              </a:custGeom>
              <a:solidFill>
                <a:srgbClr val="A05A2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4938008" y="1976525"/>
                <a:ext cx="64008" cy="54864"/>
              </a:xfrm>
              <a:prstGeom prst="roundRect">
                <a:avLst/>
              </a:prstGeom>
              <a:solidFill>
                <a:srgbClr val="D38D5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938008" y="2070381"/>
                <a:ext cx="64008" cy="54864"/>
              </a:xfrm>
              <a:prstGeom prst="roundRect">
                <a:avLst/>
              </a:prstGeom>
              <a:solidFill>
                <a:srgbClr val="D38D5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936807" y="2160686"/>
                <a:ext cx="64008" cy="54864"/>
              </a:xfrm>
              <a:prstGeom prst="roundRect">
                <a:avLst/>
              </a:prstGeom>
              <a:solidFill>
                <a:srgbClr val="D38D5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936807" y="2250271"/>
                <a:ext cx="49033" cy="27432"/>
              </a:xfrm>
              <a:prstGeom prst="roundRect">
                <a:avLst/>
              </a:prstGeom>
              <a:solidFill>
                <a:srgbClr val="D38D5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4758812" y="2048764"/>
                <a:ext cx="263720" cy="30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753921" y="2139487"/>
                <a:ext cx="263720" cy="30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746778" y="2233343"/>
                <a:ext cx="263720" cy="30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Freeform 76"/>
            <p:cNvSpPr/>
            <p:nvPr/>
          </p:nvSpPr>
          <p:spPr>
            <a:xfrm>
              <a:off x="3937000" y="4267200"/>
              <a:ext cx="241300" cy="406400"/>
            </a:xfrm>
            <a:custGeom>
              <a:avLst/>
              <a:gdLst>
                <a:gd name="connsiteX0" fmla="*/ 241300 w 241300"/>
                <a:gd name="connsiteY0" fmla="*/ 0 h 406400"/>
                <a:gd name="connsiteX1" fmla="*/ 152400 w 241300"/>
                <a:gd name="connsiteY1" fmla="*/ 228600 h 406400"/>
                <a:gd name="connsiteX2" fmla="*/ 0 w 241300"/>
                <a:gd name="connsiteY2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300" h="406400">
                  <a:moveTo>
                    <a:pt x="241300" y="0"/>
                  </a:moveTo>
                  <a:cubicBezTo>
                    <a:pt x="216958" y="80433"/>
                    <a:pt x="192617" y="160867"/>
                    <a:pt x="152400" y="228600"/>
                  </a:cubicBezTo>
                  <a:cubicBezTo>
                    <a:pt x="112183" y="296333"/>
                    <a:pt x="56091" y="351366"/>
                    <a:pt x="0" y="4064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5081428" y="4207738"/>
              <a:ext cx="241300" cy="406400"/>
            </a:xfrm>
            <a:custGeom>
              <a:avLst/>
              <a:gdLst>
                <a:gd name="connsiteX0" fmla="*/ 241300 w 241300"/>
                <a:gd name="connsiteY0" fmla="*/ 0 h 406400"/>
                <a:gd name="connsiteX1" fmla="*/ 152400 w 241300"/>
                <a:gd name="connsiteY1" fmla="*/ 228600 h 406400"/>
                <a:gd name="connsiteX2" fmla="*/ 0 w 241300"/>
                <a:gd name="connsiteY2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300" h="406400">
                  <a:moveTo>
                    <a:pt x="241300" y="0"/>
                  </a:moveTo>
                  <a:cubicBezTo>
                    <a:pt x="216958" y="80433"/>
                    <a:pt x="192617" y="160867"/>
                    <a:pt x="152400" y="228600"/>
                  </a:cubicBezTo>
                  <a:cubicBezTo>
                    <a:pt x="112183" y="296333"/>
                    <a:pt x="56091" y="351366"/>
                    <a:pt x="0" y="4064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Cloud Callout 83"/>
          <p:cNvSpPr/>
          <p:nvPr/>
        </p:nvSpPr>
        <p:spPr>
          <a:xfrm rot="709687">
            <a:off x="5495674" y="-232418"/>
            <a:ext cx="3163918" cy="2240559"/>
          </a:xfrm>
          <a:prstGeom prst="cloudCallout">
            <a:avLst>
              <a:gd name="adj1" fmla="val -63747"/>
              <a:gd name="adj2" fmla="val 49715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loud Callout 81"/>
          <p:cNvSpPr/>
          <p:nvPr/>
        </p:nvSpPr>
        <p:spPr>
          <a:xfrm rot="709687">
            <a:off x="5482975" y="-327146"/>
            <a:ext cx="3163918" cy="2240559"/>
          </a:xfrm>
          <a:prstGeom prst="cloudCallout">
            <a:avLst>
              <a:gd name="adj1" fmla="val -63747"/>
              <a:gd name="adj2" fmla="val 497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790811" y="238987"/>
            <a:ext cx="263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Man, Did I just miss my stop?</a:t>
            </a:r>
            <a:endParaRPr 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4" t="8122" r="16666" b="12873"/>
          <a:stretch/>
        </p:blipFill>
        <p:spPr>
          <a:xfrm>
            <a:off x="0" y="0"/>
            <a:ext cx="9171695" cy="6858000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3108607" y="139922"/>
            <a:ext cx="2008901" cy="6602585"/>
            <a:chOff x="3616607" y="117526"/>
            <a:chExt cx="2008901" cy="660258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grpSp>
          <p:nvGrpSpPr>
            <p:cNvPr id="74" name="Group 73"/>
            <p:cNvGrpSpPr/>
            <p:nvPr/>
          </p:nvGrpSpPr>
          <p:grpSpPr>
            <a:xfrm flipH="1">
              <a:off x="4663790" y="5634557"/>
              <a:ext cx="961718" cy="948792"/>
              <a:chOff x="3729719" y="5765800"/>
              <a:chExt cx="1063536" cy="1049241"/>
            </a:xfrm>
          </p:grpSpPr>
          <p:sp>
            <p:nvSpPr>
              <p:cNvPr id="75" name="Oval 68"/>
              <p:cNvSpPr/>
              <p:nvPr/>
            </p:nvSpPr>
            <p:spPr>
              <a:xfrm>
                <a:off x="3741662" y="5765800"/>
                <a:ext cx="1051593" cy="1049241"/>
              </a:xfrm>
              <a:custGeom>
                <a:avLst/>
                <a:gdLst>
                  <a:gd name="connsiteX0" fmla="*/ 0 w 987972"/>
                  <a:gd name="connsiteY0" fmla="*/ 283779 h 567558"/>
                  <a:gd name="connsiteX1" fmla="*/ 493986 w 987972"/>
                  <a:gd name="connsiteY1" fmla="*/ 0 h 567558"/>
                  <a:gd name="connsiteX2" fmla="*/ 987972 w 987972"/>
                  <a:gd name="connsiteY2" fmla="*/ 283779 h 567558"/>
                  <a:gd name="connsiteX3" fmla="*/ 493986 w 987972"/>
                  <a:gd name="connsiteY3" fmla="*/ 567558 h 567558"/>
                  <a:gd name="connsiteX4" fmla="*/ 0 w 987972"/>
                  <a:gd name="connsiteY4" fmla="*/ 283779 h 567558"/>
                  <a:gd name="connsiteX0" fmla="*/ 0 w 1051035"/>
                  <a:gd name="connsiteY0" fmla="*/ 707700 h 763756"/>
                  <a:gd name="connsiteX1" fmla="*/ 557049 w 1051035"/>
                  <a:gd name="connsiteY1" fmla="*/ 14018 h 763756"/>
                  <a:gd name="connsiteX2" fmla="*/ 1051035 w 1051035"/>
                  <a:gd name="connsiteY2" fmla="*/ 297797 h 763756"/>
                  <a:gd name="connsiteX3" fmla="*/ 557049 w 1051035"/>
                  <a:gd name="connsiteY3" fmla="*/ 581576 h 763756"/>
                  <a:gd name="connsiteX4" fmla="*/ 0 w 1051035"/>
                  <a:gd name="connsiteY4" fmla="*/ 707700 h 763756"/>
                  <a:gd name="connsiteX0" fmla="*/ 558 w 1051593"/>
                  <a:gd name="connsiteY0" fmla="*/ 707700 h 788536"/>
                  <a:gd name="connsiteX1" fmla="*/ 557607 w 1051593"/>
                  <a:gd name="connsiteY1" fmla="*/ 14018 h 788536"/>
                  <a:gd name="connsiteX2" fmla="*/ 1051593 w 1051593"/>
                  <a:gd name="connsiteY2" fmla="*/ 297797 h 788536"/>
                  <a:gd name="connsiteX3" fmla="*/ 662711 w 1051593"/>
                  <a:gd name="connsiteY3" fmla="*/ 728721 h 788536"/>
                  <a:gd name="connsiteX4" fmla="*/ 558 w 1051593"/>
                  <a:gd name="connsiteY4" fmla="*/ 707700 h 788536"/>
                  <a:gd name="connsiteX0" fmla="*/ 558 w 1051593"/>
                  <a:gd name="connsiteY0" fmla="*/ 757604 h 851831"/>
                  <a:gd name="connsiteX1" fmla="*/ 557607 w 1051593"/>
                  <a:gd name="connsiteY1" fmla="*/ 63922 h 851831"/>
                  <a:gd name="connsiteX2" fmla="*/ 1051593 w 1051593"/>
                  <a:gd name="connsiteY2" fmla="*/ 137494 h 851831"/>
                  <a:gd name="connsiteX3" fmla="*/ 662711 w 1051593"/>
                  <a:gd name="connsiteY3" fmla="*/ 778625 h 851831"/>
                  <a:gd name="connsiteX4" fmla="*/ 558 w 1051593"/>
                  <a:gd name="connsiteY4" fmla="*/ 757604 h 851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1593" h="851831">
                    <a:moveTo>
                      <a:pt x="558" y="757604"/>
                    </a:moveTo>
                    <a:cubicBezTo>
                      <a:pt x="-16959" y="638487"/>
                      <a:pt x="382435" y="167274"/>
                      <a:pt x="557607" y="63922"/>
                    </a:cubicBezTo>
                    <a:cubicBezTo>
                      <a:pt x="732779" y="-39430"/>
                      <a:pt x="1051593" y="-19233"/>
                      <a:pt x="1051593" y="137494"/>
                    </a:cubicBezTo>
                    <a:cubicBezTo>
                      <a:pt x="1051593" y="294221"/>
                      <a:pt x="837883" y="675273"/>
                      <a:pt x="662711" y="778625"/>
                    </a:cubicBezTo>
                    <a:cubicBezTo>
                      <a:pt x="487539" y="881977"/>
                      <a:pt x="18075" y="876721"/>
                      <a:pt x="558" y="75760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68"/>
              <p:cNvSpPr/>
              <p:nvPr/>
            </p:nvSpPr>
            <p:spPr>
              <a:xfrm>
                <a:off x="3729719" y="5879169"/>
                <a:ext cx="1051593" cy="851831"/>
              </a:xfrm>
              <a:custGeom>
                <a:avLst/>
                <a:gdLst>
                  <a:gd name="connsiteX0" fmla="*/ 0 w 987972"/>
                  <a:gd name="connsiteY0" fmla="*/ 283779 h 567558"/>
                  <a:gd name="connsiteX1" fmla="*/ 493986 w 987972"/>
                  <a:gd name="connsiteY1" fmla="*/ 0 h 567558"/>
                  <a:gd name="connsiteX2" fmla="*/ 987972 w 987972"/>
                  <a:gd name="connsiteY2" fmla="*/ 283779 h 567558"/>
                  <a:gd name="connsiteX3" fmla="*/ 493986 w 987972"/>
                  <a:gd name="connsiteY3" fmla="*/ 567558 h 567558"/>
                  <a:gd name="connsiteX4" fmla="*/ 0 w 987972"/>
                  <a:gd name="connsiteY4" fmla="*/ 283779 h 567558"/>
                  <a:gd name="connsiteX0" fmla="*/ 0 w 1051035"/>
                  <a:gd name="connsiteY0" fmla="*/ 707700 h 763756"/>
                  <a:gd name="connsiteX1" fmla="*/ 557049 w 1051035"/>
                  <a:gd name="connsiteY1" fmla="*/ 14018 h 763756"/>
                  <a:gd name="connsiteX2" fmla="*/ 1051035 w 1051035"/>
                  <a:gd name="connsiteY2" fmla="*/ 297797 h 763756"/>
                  <a:gd name="connsiteX3" fmla="*/ 557049 w 1051035"/>
                  <a:gd name="connsiteY3" fmla="*/ 581576 h 763756"/>
                  <a:gd name="connsiteX4" fmla="*/ 0 w 1051035"/>
                  <a:gd name="connsiteY4" fmla="*/ 707700 h 763756"/>
                  <a:gd name="connsiteX0" fmla="*/ 558 w 1051593"/>
                  <a:gd name="connsiteY0" fmla="*/ 707700 h 788536"/>
                  <a:gd name="connsiteX1" fmla="*/ 557607 w 1051593"/>
                  <a:gd name="connsiteY1" fmla="*/ 14018 h 788536"/>
                  <a:gd name="connsiteX2" fmla="*/ 1051593 w 1051593"/>
                  <a:gd name="connsiteY2" fmla="*/ 297797 h 788536"/>
                  <a:gd name="connsiteX3" fmla="*/ 662711 w 1051593"/>
                  <a:gd name="connsiteY3" fmla="*/ 728721 h 788536"/>
                  <a:gd name="connsiteX4" fmla="*/ 558 w 1051593"/>
                  <a:gd name="connsiteY4" fmla="*/ 707700 h 788536"/>
                  <a:gd name="connsiteX0" fmla="*/ 558 w 1051593"/>
                  <a:gd name="connsiteY0" fmla="*/ 757604 h 851831"/>
                  <a:gd name="connsiteX1" fmla="*/ 557607 w 1051593"/>
                  <a:gd name="connsiteY1" fmla="*/ 63922 h 851831"/>
                  <a:gd name="connsiteX2" fmla="*/ 1051593 w 1051593"/>
                  <a:gd name="connsiteY2" fmla="*/ 137494 h 851831"/>
                  <a:gd name="connsiteX3" fmla="*/ 662711 w 1051593"/>
                  <a:gd name="connsiteY3" fmla="*/ 778625 h 851831"/>
                  <a:gd name="connsiteX4" fmla="*/ 558 w 1051593"/>
                  <a:gd name="connsiteY4" fmla="*/ 757604 h 851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1593" h="851831">
                    <a:moveTo>
                      <a:pt x="558" y="757604"/>
                    </a:moveTo>
                    <a:cubicBezTo>
                      <a:pt x="-16959" y="638487"/>
                      <a:pt x="382435" y="167274"/>
                      <a:pt x="557607" y="63922"/>
                    </a:cubicBezTo>
                    <a:cubicBezTo>
                      <a:pt x="732779" y="-39430"/>
                      <a:pt x="1051593" y="-19233"/>
                      <a:pt x="1051593" y="137494"/>
                    </a:cubicBezTo>
                    <a:cubicBezTo>
                      <a:pt x="1051593" y="294221"/>
                      <a:pt x="837883" y="675273"/>
                      <a:pt x="662711" y="778625"/>
                    </a:cubicBezTo>
                    <a:cubicBezTo>
                      <a:pt x="487539" y="881977"/>
                      <a:pt x="18075" y="876721"/>
                      <a:pt x="558" y="757604"/>
                    </a:cubicBezTo>
                    <a:close/>
                  </a:path>
                </a:pathLst>
              </a:custGeom>
              <a:solidFill>
                <a:srgbClr val="5D5D5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3825941" y="5765800"/>
              <a:ext cx="967313" cy="954311"/>
              <a:chOff x="3729719" y="5765800"/>
              <a:chExt cx="1063536" cy="1049241"/>
            </a:xfrm>
          </p:grpSpPr>
          <p:sp>
            <p:nvSpPr>
              <p:cNvPr id="71" name="Oval 68"/>
              <p:cNvSpPr/>
              <p:nvPr/>
            </p:nvSpPr>
            <p:spPr>
              <a:xfrm>
                <a:off x="3741662" y="5765800"/>
                <a:ext cx="1051593" cy="1049241"/>
              </a:xfrm>
              <a:custGeom>
                <a:avLst/>
                <a:gdLst>
                  <a:gd name="connsiteX0" fmla="*/ 0 w 987972"/>
                  <a:gd name="connsiteY0" fmla="*/ 283779 h 567558"/>
                  <a:gd name="connsiteX1" fmla="*/ 493986 w 987972"/>
                  <a:gd name="connsiteY1" fmla="*/ 0 h 567558"/>
                  <a:gd name="connsiteX2" fmla="*/ 987972 w 987972"/>
                  <a:gd name="connsiteY2" fmla="*/ 283779 h 567558"/>
                  <a:gd name="connsiteX3" fmla="*/ 493986 w 987972"/>
                  <a:gd name="connsiteY3" fmla="*/ 567558 h 567558"/>
                  <a:gd name="connsiteX4" fmla="*/ 0 w 987972"/>
                  <a:gd name="connsiteY4" fmla="*/ 283779 h 567558"/>
                  <a:gd name="connsiteX0" fmla="*/ 0 w 1051035"/>
                  <a:gd name="connsiteY0" fmla="*/ 707700 h 763756"/>
                  <a:gd name="connsiteX1" fmla="*/ 557049 w 1051035"/>
                  <a:gd name="connsiteY1" fmla="*/ 14018 h 763756"/>
                  <a:gd name="connsiteX2" fmla="*/ 1051035 w 1051035"/>
                  <a:gd name="connsiteY2" fmla="*/ 297797 h 763756"/>
                  <a:gd name="connsiteX3" fmla="*/ 557049 w 1051035"/>
                  <a:gd name="connsiteY3" fmla="*/ 581576 h 763756"/>
                  <a:gd name="connsiteX4" fmla="*/ 0 w 1051035"/>
                  <a:gd name="connsiteY4" fmla="*/ 707700 h 763756"/>
                  <a:gd name="connsiteX0" fmla="*/ 558 w 1051593"/>
                  <a:gd name="connsiteY0" fmla="*/ 707700 h 788536"/>
                  <a:gd name="connsiteX1" fmla="*/ 557607 w 1051593"/>
                  <a:gd name="connsiteY1" fmla="*/ 14018 h 788536"/>
                  <a:gd name="connsiteX2" fmla="*/ 1051593 w 1051593"/>
                  <a:gd name="connsiteY2" fmla="*/ 297797 h 788536"/>
                  <a:gd name="connsiteX3" fmla="*/ 662711 w 1051593"/>
                  <a:gd name="connsiteY3" fmla="*/ 728721 h 788536"/>
                  <a:gd name="connsiteX4" fmla="*/ 558 w 1051593"/>
                  <a:gd name="connsiteY4" fmla="*/ 707700 h 788536"/>
                  <a:gd name="connsiteX0" fmla="*/ 558 w 1051593"/>
                  <a:gd name="connsiteY0" fmla="*/ 757604 h 851831"/>
                  <a:gd name="connsiteX1" fmla="*/ 557607 w 1051593"/>
                  <a:gd name="connsiteY1" fmla="*/ 63922 h 851831"/>
                  <a:gd name="connsiteX2" fmla="*/ 1051593 w 1051593"/>
                  <a:gd name="connsiteY2" fmla="*/ 137494 h 851831"/>
                  <a:gd name="connsiteX3" fmla="*/ 662711 w 1051593"/>
                  <a:gd name="connsiteY3" fmla="*/ 778625 h 851831"/>
                  <a:gd name="connsiteX4" fmla="*/ 558 w 1051593"/>
                  <a:gd name="connsiteY4" fmla="*/ 757604 h 851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1593" h="851831">
                    <a:moveTo>
                      <a:pt x="558" y="757604"/>
                    </a:moveTo>
                    <a:cubicBezTo>
                      <a:pt x="-16959" y="638487"/>
                      <a:pt x="382435" y="167274"/>
                      <a:pt x="557607" y="63922"/>
                    </a:cubicBezTo>
                    <a:cubicBezTo>
                      <a:pt x="732779" y="-39430"/>
                      <a:pt x="1051593" y="-19233"/>
                      <a:pt x="1051593" y="137494"/>
                    </a:cubicBezTo>
                    <a:cubicBezTo>
                      <a:pt x="1051593" y="294221"/>
                      <a:pt x="837883" y="675273"/>
                      <a:pt x="662711" y="778625"/>
                    </a:cubicBezTo>
                    <a:cubicBezTo>
                      <a:pt x="487539" y="881977"/>
                      <a:pt x="18075" y="876721"/>
                      <a:pt x="558" y="757604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729719" y="5879169"/>
                <a:ext cx="1051593" cy="851831"/>
              </a:xfrm>
              <a:custGeom>
                <a:avLst/>
                <a:gdLst>
                  <a:gd name="connsiteX0" fmla="*/ 0 w 987972"/>
                  <a:gd name="connsiteY0" fmla="*/ 283779 h 567558"/>
                  <a:gd name="connsiteX1" fmla="*/ 493986 w 987972"/>
                  <a:gd name="connsiteY1" fmla="*/ 0 h 567558"/>
                  <a:gd name="connsiteX2" fmla="*/ 987972 w 987972"/>
                  <a:gd name="connsiteY2" fmla="*/ 283779 h 567558"/>
                  <a:gd name="connsiteX3" fmla="*/ 493986 w 987972"/>
                  <a:gd name="connsiteY3" fmla="*/ 567558 h 567558"/>
                  <a:gd name="connsiteX4" fmla="*/ 0 w 987972"/>
                  <a:gd name="connsiteY4" fmla="*/ 283779 h 567558"/>
                  <a:gd name="connsiteX0" fmla="*/ 0 w 1051035"/>
                  <a:gd name="connsiteY0" fmla="*/ 707700 h 763756"/>
                  <a:gd name="connsiteX1" fmla="*/ 557049 w 1051035"/>
                  <a:gd name="connsiteY1" fmla="*/ 14018 h 763756"/>
                  <a:gd name="connsiteX2" fmla="*/ 1051035 w 1051035"/>
                  <a:gd name="connsiteY2" fmla="*/ 297797 h 763756"/>
                  <a:gd name="connsiteX3" fmla="*/ 557049 w 1051035"/>
                  <a:gd name="connsiteY3" fmla="*/ 581576 h 763756"/>
                  <a:gd name="connsiteX4" fmla="*/ 0 w 1051035"/>
                  <a:gd name="connsiteY4" fmla="*/ 707700 h 763756"/>
                  <a:gd name="connsiteX0" fmla="*/ 558 w 1051593"/>
                  <a:gd name="connsiteY0" fmla="*/ 707700 h 788536"/>
                  <a:gd name="connsiteX1" fmla="*/ 557607 w 1051593"/>
                  <a:gd name="connsiteY1" fmla="*/ 14018 h 788536"/>
                  <a:gd name="connsiteX2" fmla="*/ 1051593 w 1051593"/>
                  <a:gd name="connsiteY2" fmla="*/ 297797 h 788536"/>
                  <a:gd name="connsiteX3" fmla="*/ 662711 w 1051593"/>
                  <a:gd name="connsiteY3" fmla="*/ 728721 h 788536"/>
                  <a:gd name="connsiteX4" fmla="*/ 558 w 1051593"/>
                  <a:gd name="connsiteY4" fmla="*/ 707700 h 788536"/>
                  <a:gd name="connsiteX0" fmla="*/ 558 w 1051593"/>
                  <a:gd name="connsiteY0" fmla="*/ 757604 h 851831"/>
                  <a:gd name="connsiteX1" fmla="*/ 557607 w 1051593"/>
                  <a:gd name="connsiteY1" fmla="*/ 63922 h 851831"/>
                  <a:gd name="connsiteX2" fmla="*/ 1051593 w 1051593"/>
                  <a:gd name="connsiteY2" fmla="*/ 137494 h 851831"/>
                  <a:gd name="connsiteX3" fmla="*/ 662711 w 1051593"/>
                  <a:gd name="connsiteY3" fmla="*/ 778625 h 851831"/>
                  <a:gd name="connsiteX4" fmla="*/ 558 w 1051593"/>
                  <a:gd name="connsiteY4" fmla="*/ 757604 h 851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1593" h="851831">
                    <a:moveTo>
                      <a:pt x="558" y="757604"/>
                    </a:moveTo>
                    <a:cubicBezTo>
                      <a:pt x="-16959" y="638487"/>
                      <a:pt x="382435" y="167274"/>
                      <a:pt x="557607" y="63922"/>
                    </a:cubicBezTo>
                    <a:cubicBezTo>
                      <a:pt x="732779" y="-39430"/>
                      <a:pt x="1051593" y="-19233"/>
                      <a:pt x="1051593" y="137494"/>
                    </a:cubicBezTo>
                    <a:cubicBezTo>
                      <a:pt x="1051593" y="294221"/>
                      <a:pt x="837883" y="675273"/>
                      <a:pt x="662711" y="778625"/>
                    </a:cubicBezTo>
                    <a:cubicBezTo>
                      <a:pt x="487539" y="881977"/>
                      <a:pt x="18075" y="876721"/>
                      <a:pt x="558" y="757604"/>
                    </a:cubicBezTo>
                    <a:close/>
                  </a:path>
                </a:pathLst>
              </a:custGeom>
              <a:solidFill>
                <a:srgbClr val="5D5D5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Freeform 40"/>
            <p:cNvSpPr/>
            <p:nvPr/>
          </p:nvSpPr>
          <p:spPr>
            <a:xfrm rot="20987169">
              <a:off x="3952386" y="544354"/>
              <a:ext cx="1247062" cy="1537591"/>
            </a:xfrm>
            <a:custGeom>
              <a:avLst/>
              <a:gdLst>
                <a:gd name="connsiteX0" fmla="*/ 659838 w 1069427"/>
                <a:gd name="connsiteY0" fmla="*/ 4697 h 1318573"/>
                <a:gd name="connsiteX1" fmla="*/ 1054128 w 1069427"/>
                <a:gd name="connsiteY1" fmla="*/ 631060 h 1318573"/>
                <a:gd name="connsiteX2" fmla="*/ 462616 w 1069427"/>
                <a:gd name="connsiteY2" fmla="*/ 1314153 h 1318573"/>
                <a:gd name="connsiteX3" fmla="*/ 166157 w 1069427"/>
                <a:gd name="connsiteY3" fmla="*/ 819434 h 1318573"/>
                <a:gd name="connsiteX4" fmla="*/ 154356 w 1069427"/>
                <a:gd name="connsiteY4" fmla="*/ 737080 h 1318573"/>
                <a:gd name="connsiteX5" fmla="*/ 132728 w 1069427"/>
                <a:gd name="connsiteY5" fmla="*/ 742482 h 1318573"/>
                <a:gd name="connsiteX6" fmla="*/ 423 w 1069427"/>
                <a:gd name="connsiteY6" fmla="*/ 581253 h 1318573"/>
                <a:gd name="connsiteX7" fmla="*/ 99421 w 1069427"/>
                <a:gd name="connsiteY7" fmla="*/ 364083 h 1318573"/>
                <a:gd name="connsiteX8" fmla="*/ 137955 w 1069427"/>
                <a:gd name="connsiteY8" fmla="*/ 381149 h 1318573"/>
                <a:gd name="connsiteX9" fmla="*/ 160176 w 1069427"/>
                <a:gd name="connsiteY9" fmla="*/ 414014 h 1318573"/>
                <a:gd name="connsiteX10" fmla="*/ 167927 w 1069427"/>
                <a:gd name="connsiteY10" fmla="*/ 383165 h 1318573"/>
                <a:gd name="connsiteX11" fmla="*/ 659838 w 1069427"/>
                <a:gd name="connsiteY11" fmla="*/ 4697 h 13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9427" h="1318573">
                  <a:moveTo>
                    <a:pt x="659838" y="4697"/>
                  </a:moveTo>
                  <a:cubicBezTo>
                    <a:pt x="910412" y="49845"/>
                    <a:pt x="1130237" y="208651"/>
                    <a:pt x="1054128" y="631060"/>
                  </a:cubicBezTo>
                  <a:cubicBezTo>
                    <a:pt x="978019" y="1053469"/>
                    <a:pt x="713191" y="1359301"/>
                    <a:pt x="462616" y="1314153"/>
                  </a:cubicBezTo>
                  <a:cubicBezTo>
                    <a:pt x="306008" y="1285936"/>
                    <a:pt x="208923" y="1047542"/>
                    <a:pt x="166157" y="819434"/>
                  </a:cubicBezTo>
                  <a:lnTo>
                    <a:pt x="154356" y="737080"/>
                  </a:lnTo>
                  <a:lnTo>
                    <a:pt x="132728" y="742482"/>
                  </a:lnTo>
                  <a:cubicBezTo>
                    <a:pt x="78053" y="742482"/>
                    <a:pt x="5974" y="644320"/>
                    <a:pt x="423" y="581253"/>
                  </a:cubicBezTo>
                  <a:cubicBezTo>
                    <a:pt x="-5128" y="518186"/>
                    <a:pt x="44746" y="364083"/>
                    <a:pt x="99421" y="364083"/>
                  </a:cubicBezTo>
                  <a:cubicBezTo>
                    <a:pt x="113090" y="364083"/>
                    <a:pt x="126111" y="370160"/>
                    <a:pt x="137955" y="381149"/>
                  </a:cubicBezTo>
                  <a:lnTo>
                    <a:pt x="160176" y="414014"/>
                  </a:lnTo>
                  <a:lnTo>
                    <a:pt x="167927" y="383165"/>
                  </a:lnTo>
                  <a:cubicBezTo>
                    <a:pt x="237335" y="182112"/>
                    <a:pt x="440586" y="-34808"/>
                    <a:pt x="659838" y="4697"/>
                  </a:cubicBezTo>
                  <a:close/>
                </a:path>
              </a:pathLst>
            </a:custGeom>
            <a:solidFill>
              <a:srgbClr val="A05A2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880843" y="117526"/>
              <a:ext cx="1630250" cy="1185259"/>
              <a:chOff x="3972743" y="536613"/>
              <a:chExt cx="1250486" cy="909155"/>
            </a:xfrm>
          </p:grpSpPr>
          <p:sp>
            <p:nvSpPr>
              <p:cNvPr id="42" name="Freeform 41"/>
              <p:cNvSpPr/>
              <p:nvPr/>
            </p:nvSpPr>
            <p:spPr>
              <a:xfrm flipH="1">
                <a:off x="3972743" y="536613"/>
                <a:ext cx="1250486" cy="909155"/>
              </a:xfrm>
              <a:custGeom>
                <a:avLst/>
                <a:gdLst>
                  <a:gd name="connsiteX0" fmla="*/ 2662605 w 2778887"/>
                  <a:gd name="connsiteY0" fmla="*/ 926730 h 2020365"/>
                  <a:gd name="connsiteX1" fmla="*/ 2674175 w 2778887"/>
                  <a:gd name="connsiteY1" fmla="*/ 942490 h 2020365"/>
                  <a:gd name="connsiteX2" fmla="*/ 2672666 w 2778887"/>
                  <a:gd name="connsiteY2" fmla="*/ 945833 h 2020365"/>
                  <a:gd name="connsiteX3" fmla="*/ 2647112 w 2778887"/>
                  <a:gd name="connsiteY3" fmla="*/ 998575 h 2020365"/>
                  <a:gd name="connsiteX4" fmla="*/ 2656749 w 2778887"/>
                  <a:gd name="connsiteY4" fmla="*/ 946012 h 2020365"/>
                  <a:gd name="connsiteX5" fmla="*/ 326345 w 2778887"/>
                  <a:gd name="connsiteY5" fmla="*/ 761490 h 2020365"/>
                  <a:gd name="connsiteX6" fmla="*/ 328537 w 2778887"/>
                  <a:gd name="connsiteY6" fmla="*/ 764251 h 2020365"/>
                  <a:gd name="connsiteX7" fmla="*/ 327743 w 2778887"/>
                  <a:gd name="connsiteY7" fmla="*/ 765070 h 2020365"/>
                  <a:gd name="connsiteX8" fmla="*/ 1181898 w 2778887"/>
                  <a:gd name="connsiteY8" fmla="*/ 112 h 2020365"/>
                  <a:gd name="connsiteX9" fmla="*/ 1344164 w 2778887"/>
                  <a:gd name="connsiteY9" fmla="*/ 252487 h 2020365"/>
                  <a:gd name="connsiteX10" fmla="*/ 71390 w 2778887"/>
                  <a:gd name="connsiteY10" fmla="*/ 184120 h 2020365"/>
                  <a:gd name="connsiteX11" fmla="*/ 58168 w 2778887"/>
                  <a:gd name="connsiteY11" fmla="*/ 186273 h 2020365"/>
                  <a:gd name="connsiteX12" fmla="*/ 42677 w 2778887"/>
                  <a:gd name="connsiteY12" fmla="*/ 187112 h 2020365"/>
                  <a:gd name="connsiteX13" fmla="*/ 45950 w 2778887"/>
                  <a:gd name="connsiteY13" fmla="*/ 188263 h 2020365"/>
                  <a:gd name="connsiteX14" fmla="*/ 25904 w 2778887"/>
                  <a:gd name="connsiteY14" fmla="*/ 191528 h 2020365"/>
                  <a:gd name="connsiteX15" fmla="*/ 25904 w 2778887"/>
                  <a:gd name="connsiteY15" fmla="*/ 549668 h 2020365"/>
                  <a:gd name="connsiteX16" fmla="*/ 247373 w 2778887"/>
                  <a:gd name="connsiteY16" fmla="*/ 710573 h 2020365"/>
                  <a:gd name="connsiteX17" fmla="*/ 260824 w 2778887"/>
                  <a:gd name="connsiteY17" fmla="*/ 717924 h 2020365"/>
                  <a:gd name="connsiteX18" fmla="*/ 262423 w 2778887"/>
                  <a:gd name="connsiteY18" fmla="*/ 727503 h 2020365"/>
                  <a:gd name="connsiteX19" fmla="*/ 273096 w 2778887"/>
                  <a:gd name="connsiteY19" fmla="*/ 787589 h 2020365"/>
                  <a:gd name="connsiteX20" fmla="*/ 263965 w 2778887"/>
                  <a:gd name="connsiteY20" fmla="*/ 789718 h 2020365"/>
                  <a:gd name="connsiteX21" fmla="*/ 263672 w 2778887"/>
                  <a:gd name="connsiteY21" fmla="*/ 840079 h 2020365"/>
                  <a:gd name="connsiteX22" fmla="*/ 284663 w 2778887"/>
                  <a:gd name="connsiteY22" fmla="*/ 850573 h 2020365"/>
                  <a:gd name="connsiteX23" fmla="*/ 289008 w 2778887"/>
                  <a:gd name="connsiteY23" fmla="*/ 874121 h 2020365"/>
                  <a:gd name="connsiteX24" fmla="*/ 499666 w 2778887"/>
                  <a:gd name="connsiteY24" fmla="*/ 1883308 h 2020365"/>
                  <a:gd name="connsiteX25" fmla="*/ 658240 w 2778887"/>
                  <a:gd name="connsiteY25" fmla="*/ 2020365 h 2020365"/>
                  <a:gd name="connsiteX26" fmla="*/ 709201 w 2778887"/>
                  <a:gd name="connsiteY26" fmla="*/ 1218648 h 2020365"/>
                  <a:gd name="connsiteX27" fmla="*/ 747470 w 2778887"/>
                  <a:gd name="connsiteY27" fmla="*/ 1095307 h 2020365"/>
                  <a:gd name="connsiteX28" fmla="*/ 787719 w 2778887"/>
                  <a:gd name="connsiteY28" fmla="*/ 1120143 h 2020365"/>
                  <a:gd name="connsiteX29" fmla="*/ 1317667 w 2778887"/>
                  <a:gd name="connsiteY29" fmla="*/ 1287783 h 2020365"/>
                  <a:gd name="connsiteX30" fmla="*/ 1855078 w 2778887"/>
                  <a:gd name="connsiteY30" fmla="*/ 1242063 h 2020365"/>
                  <a:gd name="connsiteX31" fmla="*/ 2168568 w 2778887"/>
                  <a:gd name="connsiteY31" fmla="*/ 1158243 h 2020365"/>
                  <a:gd name="connsiteX32" fmla="*/ 2201981 w 2778887"/>
                  <a:gd name="connsiteY32" fmla="*/ 1140026 h 2020365"/>
                  <a:gd name="connsiteX33" fmla="*/ 2215522 w 2778887"/>
                  <a:gd name="connsiteY33" fmla="*/ 1121321 h 2020365"/>
                  <a:gd name="connsiteX34" fmla="*/ 2238012 w 2778887"/>
                  <a:gd name="connsiteY34" fmla="*/ 1170441 h 2020365"/>
                  <a:gd name="connsiteX35" fmla="*/ 2277005 w 2778887"/>
                  <a:gd name="connsiteY35" fmla="*/ 1279573 h 2020365"/>
                  <a:gd name="connsiteX36" fmla="*/ 2286593 w 2778887"/>
                  <a:gd name="connsiteY36" fmla="*/ 1319692 h 2020365"/>
                  <a:gd name="connsiteX37" fmla="*/ 2323659 w 2778887"/>
                  <a:gd name="connsiteY37" fmla="*/ 1452141 h 2020365"/>
                  <a:gd name="connsiteX38" fmla="*/ 2326834 w 2778887"/>
                  <a:gd name="connsiteY38" fmla="*/ 1455938 h 2020365"/>
                  <a:gd name="connsiteX39" fmla="*/ 2341634 w 2778887"/>
                  <a:gd name="connsiteY39" fmla="*/ 1517153 h 2020365"/>
                  <a:gd name="connsiteX40" fmla="*/ 2361539 w 2778887"/>
                  <a:gd name="connsiteY40" fmla="*/ 1875586 h 2020365"/>
                  <a:gd name="connsiteX41" fmla="*/ 2352080 w 2778887"/>
                  <a:gd name="connsiteY41" fmla="*/ 1946804 h 2020365"/>
                  <a:gd name="connsiteX42" fmla="*/ 2351248 w 2778887"/>
                  <a:gd name="connsiteY42" fmla="*/ 1951063 h 2020365"/>
                  <a:gd name="connsiteX43" fmla="*/ 2347149 w 2778887"/>
                  <a:gd name="connsiteY43" fmla="*/ 1975434 h 2020365"/>
                  <a:gd name="connsiteX44" fmla="*/ 2346337 w 2778887"/>
                  <a:gd name="connsiteY44" fmla="*/ 1990050 h 2020365"/>
                  <a:gd name="connsiteX45" fmla="*/ 2342310 w 2778887"/>
                  <a:gd name="connsiteY45" fmla="*/ 2020365 h 2020365"/>
                  <a:gd name="connsiteX46" fmla="*/ 2509952 w 2778887"/>
                  <a:gd name="connsiteY46" fmla="*/ 1898443 h 2020365"/>
                  <a:gd name="connsiteX47" fmla="*/ 2776650 w 2778887"/>
                  <a:gd name="connsiteY47" fmla="*/ 785925 h 2020365"/>
                  <a:gd name="connsiteX48" fmla="*/ 2764982 w 2778887"/>
                  <a:gd name="connsiteY48" fmla="*/ 760344 h 2020365"/>
                  <a:gd name="connsiteX49" fmla="*/ 2749993 w 2778887"/>
                  <a:gd name="connsiteY49" fmla="*/ 785227 h 2020365"/>
                  <a:gd name="connsiteX50" fmla="*/ 2749652 w 2778887"/>
                  <a:gd name="connsiteY50" fmla="*/ 777473 h 2020365"/>
                  <a:gd name="connsiteX51" fmla="*/ 2740246 w 2778887"/>
                  <a:gd name="connsiteY51" fmla="*/ 796345 h 2020365"/>
                  <a:gd name="connsiteX52" fmla="*/ 2732644 w 2778887"/>
                  <a:gd name="connsiteY52" fmla="*/ 817799 h 2020365"/>
                  <a:gd name="connsiteX53" fmla="*/ 2717596 w 2778887"/>
                  <a:gd name="connsiteY53" fmla="*/ 847914 h 2020365"/>
                  <a:gd name="connsiteX54" fmla="*/ 2699892 w 2778887"/>
                  <a:gd name="connsiteY54" fmla="*/ 886061 h 2020365"/>
                  <a:gd name="connsiteX55" fmla="*/ 2699566 w 2778887"/>
                  <a:gd name="connsiteY55" fmla="*/ 891135 h 2020365"/>
                  <a:gd name="connsiteX56" fmla="*/ 2696225 w 2778887"/>
                  <a:gd name="connsiteY56" fmla="*/ 895005 h 2020365"/>
                  <a:gd name="connsiteX57" fmla="*/ 2695764 w 2778887"/>
                  <a:gd name="connsiteY57" fmla="*/ 894954 h 2020365"/>
                  <a:gd name="connsiteX58" fmla="*/ 2690778 w 2778887"/>
                  <a:gd name="connsiteY58" fmla="*/ 905699 h 2020365"/>
                  <a:gd name="connsiteX59" fmla="*/ 2687014 w 2778887"/>
                  <a:gd name="connsiteY59" fmla="*/ 914038 h 2020365"/>
                  <a:gd name="connsiteX60" fmla="*/ 2685313 w 2778887"/>
                  <a:gd name="connsiteY60" fmla="*/ 914707 h 2020365"/>
                  <a:gd name="connsiteX61" fmla="*/ 2679025 w 2778887"/>
                  <a:gd name="connsiteY61" fmla="*/ 903087 h 2020365"/>
                  <a:gd name="connsiteX62" fmla="*/ 2677622 w 2778887"/>
                  <a:gd name="connsiteY62" fmla="*/ 897388 h 2020365"/>
                  <a:gd name="connsiteX63" fmla="*/ 2683783 w 2778887"/>
                  <a:gd name="connsiteY63" fmla="*/ 893635 h 2020365"/>
                  <a:gd name="connsiteX64" fmla="*/ 2695764 w 2778887"/>
                  <a:gd name="connsiteY64" fmla="*/ 894954 h 2020365"/>
                  <a:gd name="connsiteX65" fmla="*/ 2699892 w 2778887"/>
                  <a:gd name="connsiteY65" fmla="*/ 886061 h 2020365"/>
                  <a:gd name="connsiteX66" fmla="*/ 2700451 w 2778887"/>
                  <a:gd name="connsiteY66" fmla="*/ 877366 h 2020365"/>
                  <a:gd name="connsiteX67" fmla="*/ 2639491 w 2778887"/>
                  <a:gd name="connsiteY67" fmla="*/ 671625 h 2020365"/>
                  <a:gd name="connsiteX68" fmla="*/ 2525190 w 2778887"/>
                  <a:gd name="connsiteY68" fmla="*/ 823313 h 2020365"/>
                  <a:gd name="connsiteX69" fmla="*/ 2474366 w 2778887"/>
                  <a:gd name="connsiteY69" fmla="*/ 823313 h 2020365"/>
                  <a:gd name="connsiteX70" fmla="*/ 2489522 w 2778887"/>
                  <a:gd name="connsiteY70" fmla="*/ 800103 h 2020365"/>
                  <a:gd name="connsiteX71" fmla="*/ 2490055 w 2778887"/>
                  <a:gd name="connsiteY71" fmla="*/ 766573 h 2020365"/>
                  <a:gd name="connsiteX72" fmla="*/ 2495490 w 2778887"/>
                  <a:gd name="connsiteY72" fmla="*/ 747787 h 2020365"/>
                  <a:gd name="connsiteX73" fmla="*/ 2357458 w 2778887"/>
                  <a:gd name="connsiteY73" fmla="*/ 439356 h 2020365"/>
                  <a:gd name="connsiteX74" fmla="*/ 2327670 w 2778887"/>
                  <a:gd name="connsiteY74" fmla="*/ 417424 h 2020365"/>
                  <a:gd name="connsiteX75" fmla="*/ 2315164 w 2778887"/>
                  <a:gd name="connsiteY75" fmla="*/ 403726 h 2020365"/>
                  <a:gd name="connsiteX76" fmla="*/ 2151810 w 2778887"/>
                  <a:gd name="connsiteY76" fmla="*/ 293267 h 2020365"/>
                  <a:gd name="connsiteX77" fmla="*/ 2009828 w 2778887"/>
                  <a:gd name="connsiteY77" fmla="*/ 240715 h 2020365"/>
                  <a:gd name="connsiteX78" fmla="*/ 1880644 w 2778887"/>
                  <a:gd name="connsiteY78" fmla="*/ 202908 h 2020365"/>
                  <a:gd name="connsiteX79" fmla="*/ 1735309 w 2778887"/>
                  <a:gd name="connsiteY79" fmla="*/ 155414 h 2020365"/>
                  <a:gd name="connsiteX80" fmla="*/ 1230217 w 2778887"/>
                  <a:gd name="connsiteY80" fmla="*/ 16267 h 2020365"/>
                  <a:gd name="connsiteX81" fmla="*/ 1181898 w 2778887"/>
                  <a:gd name="connsiteY81" fmla="*/ 112 h 202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2778887" h="2020365">
                    <a:moveTo>
                      <a:pt x="2662605" y="926730"/>
                    </a:moveTo>
                    <a:lnTo>
                      <a:pt x="2674175" y="942490"/>
                    </a:lnTo>
                    <a:lnTo>
                      <a:pt x="2672666" y="945833"/>
                    </a:lnTo>
                    <a:cubicBezTo>
                      <a:pt x="2656086" y="982727"/>
                      <a:pt x="2644969" y="1007505"/>
                      <a:pt x="2647112" y="998575"/>
                    </a:cubicBezTo>
                    <a:cubicBezTo>
                      <a:pt x="2650287" y="976985"/>
                      <a:pt x="2653522" y="959750"/>
                      <a:pt x="2656749" y="946012"/>
                    </a:cubicBezTo>
                    <a:close/>
                    <a:moveTo>
                      <a:pt x="326345" y="761490"/>
                    </a:moveTo>
                    <a:lnTo>
                      <a:pt x="328537" y="764251"/>
                    </a:lnTo>
                    <a:lnTo>
                      <a:pt x="327743" y="765070"/>
                    </a:lnTo>
                    <a:close/>
                    <a:moveTo>
                      <a:pt x="1181898" y="112"/>
                    </a:moveTo>
                    <a:cubicBezTo>
                      <a:pt x="1120023" y="-5462"/>
                      <a:pt x="1384220" y="196925"/>
                      <a:pt x="1344164" y="252487"/>
                    </a:cubicBezTo>
                    <a:cubicBezTo>
                      <a:pt x="1301246" y="312018"/>
                      <a:pt x="346487" y="159471"/>
                      <a:pt x="71390" y="184120"/>
                    </a:cubicBezTo>
                    <a:lnTo>
                      <a:pt x="58168" y="186273"/>
                    </a:lnTo>
                    <a:lnTo>
                      <a:pt x="42677" y="187112"/>
                    </a:lnTo>
                    <a:lnTo>
                      <a:pt x="45950" y="188263"/>
                    </a:lnTo>
                    <a:lnTo>
                      <a:pt x="25904" y="191528"/>
                    </a:lnTo>
                    <a:cubicBezTo>
                      <a:pt x="-163326" y="244868"/>
                      <a:pt x="771394" y="549668"/>
                      <a:pt x="25904" y="549668"/>
                    </a:cubicBezTo>
                    <a:cubicBezTo>
                      <a:pt x="60352" y="629678"/>
                      <a:pt x="103507" y="634817"/>
                      <a:pt x="247373" y="710573"/>
                    </a:cubicBezTo>
                    <a:lnTo>
                      <a:pt x="260824" y="717924"/>
                    </a:lnTo>
                    <a:lnTo>
                      <a:pt x="262423" y="727503"/>
                    </a:lnTo>
                    <a:lnTo>
                      <a:pt x="273096" y="787589"/>
                    </a:lnTo>
                    <a:lnTo>
                      <a:pt x="263965" y="789718"/>
                    </a:lnTo>
                    <a:cubicBezTo>
                      <a:pt x="230884" y="798060"/>
                      <a:pt x="208019" y="809319"/>
                      <a:pt x="263672" y="840079"/>
                    </a:cubicBezTo>
                    <a:lnTo>
                      <a:pt x="284663" y="850573"/>
                    </a:lnTo>
                    <a:lnTo>
                      <a:pt x="289008" y="874121"/>
                    </a:lnTo>
                    <a:cubicBezTo>
                      <a:pt x="351457" y="1207743"/>
                      <a:pt x="462726" y="1749464"/>
                      <a:pt x="499666" y="1883308"/>
                    </a:cubicBezTo>
                    <a:cubicBezTo>
                      <a:pt x="499666" y="1935349"/>
                      <a:pt x="614450" y="2020365"/>
                      <a:pt x="658240" y="2020365"/>
                    </a:cubicBezTo>
                    <a:cubicBezTo>
                      <a:pt x="614692" y="1748943"/>
                      <a:pt x="638718" y="1477521"/>
                      <a:pt x="709201" y="1218648"/>
                    </a:cubicBezTo>
                    <a:lnTo>
                      <a:pt x="747470" y="1095307"/>
                    </a:lnTo>
                    <a:lnTo>
                      <a:pt x="787719" y="1120143"/>
                    </a:lnTo>
                    <a:cubicBezTo>
                      <a:pt x="912120" y="1188723"/>
                      <a:pt x="1139773" y="1267463"/>
                      <a:pt x="1317667" y="1287783"/>
                    </a:cubicBezTo>
                    <a:cubicBezTo>
                      <a:pt x="1495560" y="1308103"/>
                      <a:pt x="1713261" y="1263653"/>
                      <a:pt x="1855078" y="1242063"/>
                    </a:cubicBezTo>
                    <a:cubicBezTo>
                      <a:pt x="1996895" y="1220473"/>
                      <a:pt x="2105123" y="1176023"/>
                      <a:pt x="2168568" y="1158243"/>
                    </a:cubicBezTo>
                    <a:cubicBezTo>
                      <a:pt x="2184429" y="1153798"/>
                      <a:pt x="2194847" y="1146972"/>
                      <a:pt x="2201981" y="1140026"/>
                    </a:cubicBezTo>
                    <a:lnTo>
                      <a:pt x="2215522" y="1121321"/>
                    </a:lnTo>
                    <a:lnTo>
                      <a:pt x="2238012" y="1170441"/>
                    </a:lnTo>
                    <a:lnTo>
                      <a:pt x="2277005" y="1279573"/>
                    </a:lnTo>
                    <a:lnTo>
                      <a:pt x="2286593" y="1319692"/>
                    </a:lnTo>
                    <a:cubicBezTo>
                      <a:pt x="2300239" y="1376723"/>
                      <a:pt x="2313447" y="1429914"/>
                      <a:pt x="2323659" y="1452141"/>
                    </a:cubicBezTo>
                    <a:lnTo>
                      <a:pt x="2326834" y="1455938"/>
                    </a:lnTo>
                    <a:lnTo>
                      <a:pt x="2341634" y="1517153"/>
                    </a:lnTo>
                    <a:cubicBezTo>
                      <a:pt x="2363152" y="1635142"/>
                      <a:pt x="2370717" y="1755085"/>
                      <a:pt x="2361539" y="1875586"/>
                    </a:cubicBezTo>
                    <a:lnTo>
                      <a:pt x="2352080" y="1946804"/>
                    </a:lnTo>
                    <a:lnTo>
                      <a:pt x="2351248" y="1951063"/>
                    </a:lnTo>
                    <a:cubicBezTo>
                      <a:pt x="2349453" y="1960605"/>
                      <a:pt x="2348027" y="1968831"/>
                      <a:pt x="2347149" y="1975434"/>
                    </a:cubicBezTo>
                    <a:lnTo>
                      <a:pt x="2346337" y="1990050"/>
                    </a:lnTo>
                    <a:lnTo>
                      <a:pt x="2342310" y="2020365"/>
                    </a:lnTo>
                    <a:cubicBezTo>
                      <a:pt x="2388604" y="2020365"/>
                      <a:pt x="2509952" y="1944737"/>
                      <a:pt x="2509952" y="1898443"/>
                    </a:cubicBezTo>
                    <a:cubicBezTo>
                      <a:pt x="2562022" y="1739693"/>
                      <a:pt x="2753790" y="935903"/>
                      <a:pt x="2776650" y="785925"/>
                    </a:cubicBezTo>
                    <a:cubicBezTo>
                      <a:pt x="2782365" y="748430"/>
                      <a:pt x="2776650" y="744958"/>
                      <a:pt x="2764982" y="760344"/>
                    </a:cubicBezTo>
                    <a:lnTo>
                      <a:pt x="2749993" y="785227"/>
                    </a:lnTo>
                    <a:lnTo>
                      <a:pt x="2749652" y="777473"/>
                    </a:lnTo>
                    <a:cubicBezTo>
                      <a:pt x="2748579" y="774987"/>
                      <a:pt x="2745114" y="783043"/>
                      <a:pt x="2740246" y="796345"/>
                    </a:cubicBezTo>
                    <a:lnTo>
                      <a:pt x="2732644" y="817799"/>
                    </a:lnTo>
                    <a:lnTo>
                      <a:pt x="2717596" y="847914"/>
                    </a:lnTo>
                    <a:lnTo>
                      <a:pt x="2699892" y="886061"/>
                    </a:lnTo>
                    <a:lnTo>
                      <a:pt x="2699566" y="891135"/>
                    </a:lnTo>
                    <a:cubicBezTo>
                      <a:pt x="2698839" y="893789"/>
                      <a:pt x="2697703" y="894793"/>
                      <a:pt x="2696225" y="895005"/>
                    </a:cubicBezTo>
                    <a:lnTo>
                      <a:pt x="2695764" y="894954"/>
                    </a:lnTo>
                    <a:lnTo>
                      <a:pt x="2690778" y="905699"/>
                    </a:lnTo>
                    <a:lnTo>
                      <a:pt x="2687014" y="914038"/>
                    </a:lnTo>
                    <a:lnTo>
                      <a:pt x="2685313" y="914707"/>
                    </a:lnTo>
                    <a:cubicBezTo>
                      <a:pt x="2683129" y="913263"/>
                      <a:pt x="2681037" y="909171"/>
                      <a:pt x="2679025" y="903087"/>
                    </a:cubicBezTo>
                    <a:lnTo>
                      <a:pt x="2677622" y="897388"/>
                    </a:lnTo>
                    <a:lnTo>
                      <a:pt x="2683783" y="893635"/>
                    </a:lnTo>
                    <a:lnTo>
                      <a:pt x="2695764" y="894954"/>
                    </a:lnTo>
                    <a:lnTo>
                      <a:pt x="2699892" y="886061"/>
                    </a:lnTo>
                    <a:lnTo>
                      <a:pt x="2700451" y="877366"/>
                    </a:lnTo>
                    <a:cubicBezTo>
                      <a:pt x="2699181" y="822874"/>
                      <a:pt x="2662351" y="678094"/>
                      <a:pt x="2639491" y="671625"/>
                    </a:cubicBezTo>
                    <a:cubicBezTo>
                      <a:pt x="2616631" y="665156"/>
                      <a:pt x="2591229" y="833592"/>
                      <a:pt x="2525190" y="823313"/>
                    </a:cubicBezTo>
                    <a:lnTo>
                      <a:pt x="2474366" y="823313"/>
                    </a:lnTo>
                    <a:lnTo>
                      <a:pt x="2489522" y="800103"/>
                    </a:lnTo>
                    <a:lnTo>
                      <a:pt x="2490055" y="766573"/>
                    </a:lnTo>
                    <a:lnTo>
                      <a:pt x="2495490" y="747787"/>
                    </a:lnTo>
                    <a:cubicBezTo>
                      <a:pt x="2514858" y="625867"/>
                      <a:pt x="2457455" y="524347"/>
                      <a:pt x="2357458" y="439356"/>
                    </a:cubicBezTo>
                    <a:lnTo>
                      <a:pt x="2327670" y="417424"/>
                    </a:lnTo>
                    <a:lnTo>
                      <a:pt x="2315164" y="403726"/>
                    </a:lnTo>
                    <a:cubicBezTo>
                      <a:pt x="2276376" y="365469"/>
                      <a:pt x="2227163" y="327628"/>
                      <a:pt x="2151810" y="293267"/>
                    </a:cubicBezTo>
                    <a:cubicBezTo>
                      <a:pt x="2114133" y="276086"/>
                      <a:pt x="2064894" y="258337"/>
                      <a:pt x="2009828" y="240715"/>
                    </a:cubicBezTo>
                    <a:lnTo>
                      <a:pt x="1880644" y="202908"/>
                    </a:lnTo>
                    <a:lnTo>
                      <a:pt x="1735309" y="155414"/>
                    </a:lnTo>
                    <a:cubicBezTo>
                      <a:pt x="1508987" y="89252"/>
                      <a:pt x="1302175" y="47223"/>
                      <a:pt x="1230217" y="16267"/>
                    </a:cubicBezTo>
                    <a:cubicBezTo>
                      <a:pt x="1206231" y="5948"/>
                      <a:pt x="1190737" y="908"/>
                      <a:pt x="1181898" y="11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3988795" y="556621"/>
                <a:ext cx="1218382" cy="884471"/>
                <a:chOff x="8939061" y="1923445"/>
                <a:chExt cx="2707544" cy="1965512"/>
              </a:xfrm>
              <a:solidFill>
                <a:schemeClr val="tx1"/>
              </a:solidFill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9162430" y="2460262"/>
                  <a:ext cx="1972381" cy="891720"/>
                </a:xfrm>
                <a:custGeom>
                  <a:avLst/>
                  <a:gdLst>
                    <a:gd name="connsiteX0" fmla="*/ 106687 w 2013592"/>
                    <a:gd name="connsiteY0" fmla="*/ 142 h 891720"/>
                    <a:gd name="connsiteX1" fmla="*/ 449587 w 2013592"/>
                    <a:gd name="connsiteY1" fmla="*/ 83962 h 891720"/>
                    <a:gd name="connsiteX2" fmla="*/ 739147 w 2013592"/>
                    <a:gd name="connsiteY2" fmla="*/ 114442 h 891720"/>
                    <a:gd name="connsiteX3" fmla="*/ 647707 w 2013592"/>
                    <a:gd name="connsiteY3" fmla="*/ 106822 h 891720"/>
                    <a:gd name="connsiteX4" fmla="*/ 449587 w 2013592"/>
                    <a:gd name="connsiteY4" fmla="*/ 183022 h 891720"/>
                    <a:gd name="connsiteX5" fmla="*/ 1051567 w 2013592"/>
                    <a:gd name="connsiteY5" fmla="*/ 213502 h 891720"/>
                    <a:gd name="connsiteX6" fmla="*/ 693427 w 2013592"/>
                    <a:gd name="connsiteY6" fmla="*/ 335422 h 891720"/>
                    <a:gd name="connsiteX7" fmla="*/ 1676407 w 2013592"/>
                    <a:gd name="connsiteY7" fmla="*/ 327802 h 891720"/>
                    <a:gd name="connsiteX8" fmla="*/ 1348747 w 2013592"/>
                    <a:gd name="connsiteY8" fmla="*/ 457342 h 891720"/>
                    <a:gd name="connsiteX9" fmla="*/ 1996447 w 2013592"/>
                    <a:gd name="connsiteY9" fmla="*/ 304942 h 891720"/>
                    <a:gd name="connsiteX10" fmla="*/ 1775467 w 2013592"/>
                    <a:gd name="connsiteY10" fmla="*/ 548782 h 891720"/>
                    <a:gd name="connsiteX11" fmla="*/ 1234447 w 2013592"/>
                    <a:gd name="connsiteY11" fmla="*/ 716422 h 891720"/>
                    <a:gd name="connsiteX12" fmla="*/ 685807 w 2013592"/>
                    <a:gd name="connsiteY12" fmla="*/ 670702 h 891720"/>
                    <a:gd name="connsiteX13" fmla="*/ 365767 w 2013592"/>
                    <a:gd name="connsiteY13" fmla="*/ 586882 h 891720"/>
                    <a:gd name="connsiteX14" fmla="*/ 297187 w 2013592"/>
                    <a:gd name="connsiteY14" fmla="*/ 564022 h 891720"/>
                    <a:gd name="connsiteX15" fmla="*/ 198127 w 2013592"/>
                    <a:gd name="connsiteY15" fmla="*/ 891682 h 891720"/>
                    <a:gd name="connsiteX16" fmla="*/ 167647 w 2013592"/>
                    <a:gd name="connsiteY16" fmla="*/ 541162 h 891720"/>
                    <a:gd name="connsiteX17" fmla="*/ 7 w 2013592"/>
                    <a:gd name="connsiteY17" fmla="*/ 381142 h 891720"/>
                    <a:gd name="connsiteX18" fmla="*/ 160027 w 2013592"/>
                    <a:gd name="connsiteY18" fmla="*/ 365902 h 891720"/>
                    <a:gd name="connsiteX19" fmla="*/ 38107 w 2013592"/>
                    <a:gd name="connsiteY19" fmla="*/ 228742 h 891720"/>
                    <a:gd name="connsiteX20" fmla="*/ 76207 w 2013592"/>
                    <a:gd name="connsiteY20" fmla="*/ 68722 h 891720"/>
                    <a:gd name="connsiteX21" fmla="*/ 106687 w 2013592"/>
                    <a:gd name="connsiteY21" fmla="*/ 142 h 891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013592" h="891720">
                      <a:moveTo>
                        <a:pt x="106687" y="142"/>
                      </a:moveTo>
                      <a:cubicBezTo>
                        <a:pt x="168917" y="2682"/>
                        <a:pt x="344177" y="64912"/>
                        <a:pt x="449587" y="83962"/>
                      </a:cubicBezTo>
                      <a:cubicBezTo>
                        <a:pt x="554997" y="103012"/>
                        <a:pt x="706127" y="110632"/>
                        <a:pt x="739147" y="114442"/>
                      </a:cubicBezTo>
                      <a:cubicBezTo>
                        <a:pt x="772167" y="118252"/>
                        <a:pt x="695967" y="95392"/>
                        <a:pt x="647707" y="106822"/>
                      </a:cubicBezTo>
                      <a:cubicBezTo>
                        <a:pt x="599447" y="118252"/>
                        <a:pt x="382277" y="165242"/>
                        <a:pt x="449587" y="183022"/>
                      </a:cubicBezTo>
                      <a:cubicBezTo>
                        <a:pt x="516897" y="200802"/>
                        <a:pt x="1010927" y="188102"/>
                        <a:pt x="1051567" y="213502"/>
                      </a:cubicBezTo>
                      <a:cubicBezTo>
                        <a:pt x="1092207" y="238902"/>
                        <a:pt x="589287" y="316372"/>
                        <a:pt x="693427" y="335422"/>
                      </a:cubicBezTo>
                      <a:cubicBezTo>
                        <a:pt x="797567" y="354472"/>
                        <a:pt x="1567187" y="307482"/>
                        <a:pt x="1676407" y="327802"/>
                      </a:cubicBezTo>
                      <a:cubicBezTo>
                        <a:pt x="1785627" y="348122"/>
                        <a:pt x="1295407" y="461152"/>
                        <a:pt x="1348747" y="457342"/>
                      </a:cubicBezTo>
                      <a:cubicBezTo>
                        <a:pt x="1402087" y="453532"/>
                        <a:pt x="1925327" y="289702"/>
                        <a:pt x="1996447" y="304942"/>
                      </a:cubicBezTo>
                      <a:cubicBezTo>
                        <a:pt x="2067567" y="320182"/>
                        <a:pt x="1902467" y="480202"/>
                        <a:pt x="1775467" y="548782"/>
                      </a:cubicBezTo>
                      <a:cubicBezTo>
                        <a:pt x="1648467" y="617362"/>
                        <a:pt x="1416057" y="696102"/>
                        <a:pt x="1234447" y="716422"/>
                      </a:cubicBezTo>
                      <a:cubicBezTo>
                        <a:pt x="1052837" y="736742"/>
                        <a:pt x="830587" y="692292"/>
                        <a:pt x="685807" y="670702"/>
                      </a:cubicBezTo>
                      <a:cubicBezTo>
                        <a:pt x="541027" y="649112"/>
                        <a:pt x="430537" y="604662"/>
                        <a:pt x="365767" y="586882"/>
                      </a:cubicBezTo>
                      <a:cubicBezTo>
                        <a:pt x="300997" y="569102"/>
                        <a:pt x="325127" y="513222"/>
                        <a:pt x="297187" y="564022"/>
                      </a:cubicBezTo>
                      <a:cubicBezTo>
                        <a:pt x="269247" y="614822"/>
                        <a:pt x="219717" y="895492"/>
                        <a:pt x="198127" y="891682"/>
                      </a:cubicBezTo>
                      <a:cubicBezTo>
                        <a:pt x="176537" y="887872"/>
                        <a:pt x="200667" y="626252"/>
                        <a:pt x="167647" y="541162"/>
                      </a:cubicBezTo>
                      <a:cubicBezTo>
                        <a:pt x="134627" y="456072"/>
                        <a:pt x="1277" y="410352"/>
                        <a:pt x="7" y="381142"/>
                      </a:cubicBezTo>
                      <a:cubicBezTo>
                        <a:pt x="-1263" y="351932"/>
                        <a:pt x="153677" y="391302"/>
                        <a:pt x="160027" y="365902"/>
                      </a:cubicBezTo>
                      <a:cubicBezTo>
                        <a:pt x="166377" y="340502"/>
                        <a:pt x="52077" y="278272"/>
                        <a:pt x="38107" y="228742"/>
                      </a:cubicBezTo>
                      <a:cubicBezTo>
                        <a:pt x="24137" y="179212"/>
                        <a:pt x="71127" y="108092"/>
                        <a:pt x="76207" y="68722"/>
                      </a:cubicBezTo>
                      <a:cubicBezTo>
                        <a:pt x="81287" y="29352"/>
                        <a:pt x="44457" y="-2398"/>
                        <a:pt x="106687" y="142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9273309" y="1923445"/>
                  <a:ext cx="2373296" cy="482141"/>
                </a:xfrm>
                <a:custGeom>
                  <a:avLst/>
                  <a:gdLst>
                    <a:gd name="connsiteX0" fmla="*/ 0 w 2398696"/>
                    <a:gd name="connsiteY0" fmla="*/ 492301 h 492301"/>
                    <a:gd name="connsiteX1" fmla="*/ 289560 w 2398696"/>
                    <a:gd name="connsiteY1" fmla="*/ 271321 h 492301"/>
                    <a:gd name="connsiteX2" fmla="*/ 929640 w 2398696"/>
                    <a:gd name="connsiteY2" fmla="*/ 73201 h 492301"/>
                    <a:gd name="connsiteX3" fmla="*/ 1211580 w 2398696"/>
                    <a:gd name="connsiteY3" fmla="*/ 4621 h 492301"/>
                    <a:gd name="connsiteX4" fmla="*/ 1043940 w 2398696"/>
                    <a:gd name="connsiteY4" fmla="*/ 187501 h 492301"/>
                    <a:gd name="connsiteX5" fmla="*/ 1219200 w 2398696"/>
                    <a:gd name="connsiteY5" fmla="*/ 248461 h 492301"/>
                    <a:gd name="connsiteX6" fmla="*/ 1783080 w 2398696"/>
                    <a:gd name="connsiteY6" fmla="*/ 202741 h 492301"/>
                    <a:gd name="connsiteX7" fmla="*/ 2263140 w 2398696"/>
                    <a:gd name="connsiteY7" fmla="*/ 164641 h 492301"/>
                    <a:gd name="connsiteX8" fmla="*/ 2377440 w 2398696"/>
                    <a:gd name="connsiteY8" fmla="*/ 164641 h 492301"/>
                    <a:gd name="connsiteX9" fmla="*/ 1905000 w 2398696"/>
                    <a:gd name="connsiteY9" fmla="*/ 217981 h 492301"/>
                    <a:gd name="connsiteX10" fmla="*/ 1303020 w 2398696"/>
                    <a:gd name="connsiteY10" fmla="*/ 286561 h 492301"/>
                    <a:gd name="connsiteX11" fmla="*/ 1089660 w 2398696"/>
                    <a:gd name="connsiteY11" fmla="*/ 271321 h 492301"/>
                    <a:gd name="connsiteX12" fmla="*/ 982980 w 2398696"/>
                    <a:gd name="connsiteY12" fmla="*/ 210361 h 492301"/>
                    <a:gd name="connsiteX13" fmla="*/ 1043940 w 2398696"/>
                    <a:gd name="connsiteY13" fmla="*/ 96061 h 492301"/>
                    <a:gd name="connsiteX14" fmla="*/ 1173480 w 2398696"/>
                    <a:gd name="connsiteY14" fmla="*/ 19861 h 492301"/>
                    <a:gd name="connsiteX15" fmla="*/ 350520 w 2398696"/>
                    <a:gd name="connsiteY15" fmla="*/ 263701 h 492301"/>
                    <a:gd name="connsiteX16" fmla="*/ 350520 w 2398696"/>
                    <a:gd name="connsiteY16" fmla="*/ 263701 h 492301"/>
                    <a:gd name="connsiteX0" fmla="*/ 0 w 2373296"/>
                    <a:gd name="connsiteY0" fmla="*/ 505619 h 505619"/>
                    <a:gd name="connsiteX1" fmla="*/ 264160 w 2373296"/>
                    <a:gd name="connsiteY1" fmla="*/ 271321 h 505619"/>
                    <a:gd name="connsiteX2" fmla="*/ 904240 w 2373296"/>
                    <a:gd name="connsiteY2" fmla="*/ 73201 h 505619"/>
                    <a:gd name="connsiteX3" fmla="*/ 1186180 w 2373296"/>
                    <a:gd name="connsiteY3" fmla="*/ 4621 h 505619"/>
                    <a:gd name="connsiteX4" fmla="*/ 1018540 w 2373296"/>
                    <a:gd name="connsiteY4" fmla="*/ 187501 h 505619"/>
                    <a:gd name="connsiteX5" fmla="*/ 1193800 w 2373296"/>
                    <a:gd name="connsiteY5" fmla="*/ 248461 h 505619"/>
                    <a:gd name="connsiteX6" fmla="*/ 1757680 w 2373296"/>
                    <a:gd name="connsiteY6" fmla="*/ 202741 h 505619"/>
                    <a:gd name="connsiteX7" fmla="*/ 2237740 w 2373296"/>
                    <a:gd name="connsiteY7" fmla="*/ 164641 h 505619"/>
                    <a:gd name="connsiteX8" fmla="*/ 2352040 w 2373296"/>
                    <a:gd name="connsiteY8" fmla="*/ 164641 h 505619"/>
                    <a:gd name="connsiteX9" fmla="*/ 1879600 w 2373296"/>
                    <a:gd name="connsiteY9" fmla="*/ 217981 h 505619"/>
                    <a:gd name="connsiteX10" fmla="*/ 1277620 w 2373296"/>
                    <a:gd name="connsiteY10" fmla="*/ 286561 h 505619"/>
                    <a:gd name="connsiteX11" fmla="*/ 1064260 w 2373296"/>
                    <a:gd name="connsiteY11" fmla="*/ 271321 h 505619"/>
                    <a:gd name="connsiteX12" fmla="*/ 957580 w 2373296"/>
                    <a:gd name="connsiteY12" fmla="*/ 210361 h 505619"/>
                    <a:gd name="connsiteX13" fmla="*/ 1018540 w 2373296"/>
                    <a:gd name="connsiteY13" fmla="*/ 96061 h 505619"/>
                    <a:gd name="connsiteX14" fmla="*/ 1148080 w 2373296"/>
                    <a:gd name="connsiteY14" fmla="*/ 19861 h 505619"/>
                    <a:gd name="connsiteX15" fmla="*/ 325120 w 2373296"/>
                    <a:gd name="connsiteY15" fmla="*/ 263701 h 505619"/>
                    <a:gd name="connsiteX16" fmla="*/ 325120 w 2373296"/>
                    <a:gd name="connsiteY16" fmla="*/ 263701 h 505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73296" h="505619">
                      <a:moveTo>
                        <a:pt x="0" y="505619"/>
                      </a:moveTo>
                      <a:cubicBezTo>
                        <a:pt x="67310" y="430054"/>
                        <a:pt x="113453" y="343391"/>
                        <a:pt x="264160" y="271321"/>
                      </a:cubicBezTo>
                      <a:cubicBezTo>
                        <a:pt x="414867" y="199251"/>
                        <a:pt x="750570" y="117651"/>
                        <a:pt x="904240" y="73201"/>
                      </a:cubicBezTo>
                      <a:cubicBezTo>
                        <a:pt x="1057910" y="28751"/>
                        <a:pt x="1167130" y="-14429"/>
                        <a:pt x="1186180" y="4621"/>
                      </a:cubicBezTo>
                      <a:cubicBezTo>
                        <a:pt x="1205230" y="23671"/>
                        <a:pt x="1017270" y="146861"/>
                        <a:pt x="1018540" y="187501"/>
                      </a:cubicBezTo>
                      <a:cubicBezTo>
                        <a:pt x="1019810" y="228141"/>
                        <a:pt x="1070610" y="245921"/>
                        <a:pt x="1193800" y="248461"/>
                      </a:cubicBezTo>
                      <a:cubicBezTo>
                        <a:pt x="1316990" y="251001"/>
                        <a:pt x="1757680" y="202741"/>
                        <a:pt x="1757680" y="202741"/>
                      </a:cubicBezTo>
                      <a:lnTo>
                        <a:pt x="2237740" y="164641"/>
                      </a:lnTo>
                      <a:cubicBezTo>
                        <a:pt x="2336800" y="158291"/>
                        <a:pt x="2411730" y="155751"/>
                        <a:pt x="2352040" y="164641"/>
                      </a:cubicBezTo>
                      <a:cubicBezTo>
                        <a:pt x="2292350" y="173531"/>
                        <a:pt x="1879600" y="217981"/>
                        <a:pt x="1879600" y="217981"/>
                      </a:cubicBezTo>
                      <a:cubicBezTo>
                        <a:pt x="1700530" y="238301"/>
                        <a:pt x="1413510" y="277671"/>
                        <a:pt x="1277620" y="286561"/>
                      </a:cubicBezTo>
                      <a:cubicBezTo>
                        <a:pt x="1141730" y="295451"/>
                        <a:pt x="1117600" y="284021"/>
                        <a:pt x="1064260" y="271321"/>
                      </a:cubicBezTo>
                      <a:cubicBezTo>
                        <a:pt x="1010920" y="258621"/>
                        <a:pt x="965200" y="239571"/>
                        <a:pt x="957580" y="210361"/>
                      </a:cubicBezTo>
                      <a:cubicBezTo>
                        <a:pt x="949960" y="181151"/>
                        <a:pt x="986790" y="127811"/>
                        <a:pt x="1018540" y="96061"/>
                      </a:cubicBezTo>
                      <a:cubicBezTo>
                        <a:pt x="1050290" y="64311"/>
                        <a:pt x="1263650" y="-8079"/>
                        <a:pt x="1148080" y="19861"/>
                      </a:cubicBezTo>
                      <a:cubicBezTo>
                        <a:pt x="1032510" y="47801"/>
                        <a:pt x="325120" y="263701"/>
                        <a:pt x="325120" y="263701"/>
                      </a:cubicBezTo>
                      <a:lnTo>
                        <a:pt x="325120" y="263701"/>
                      </a:lnTo>
                    </a:path>
                  </a:pathLst>
                </a:cu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8939061" y="2595662"/>
                  <a:ext cx="136079" cy="268138"/>
                </a:xfrm>
                <a:custGeom>
                  <a:avLst/>
                  <a:gdLst>
                    <a:gd name="connsiteX0" fmla="*/ 57989 w 197912"/>
                    <a:gd name="connsiteY0" fmla="*/ 325025 h 325632"/>
                    <a:gd name="connsiteX1" fmla="*/ 839 w 197912"/>
                    <a:gd name="connsiteY1" fmla="*/ 115475 h 325632"/>
                    <a:gd name="connsiteX2" fmla="*/ 96089 w 197912"/>
                    <a:gd name="connsiteY2" fmla="*/ 261525 h 325632"/>
                    <a:gd name="connsiteX3" fmla="*/ 127839 w 197912"/>
                    <a:gd name="connsiteY3" fmla="*/ 1175 h 325632"/>
                    <a:gd name="connsiteX4" fmla="*/ 197689 w 197912"/>
                    <a:gd name="connsiteY4" fmla="*/ 172625 h 325632"/>
                    <a:gd name="connsiteX5" fmla="*/ 57989 w 197912"/>
                    <a:gd name="connsiteY5" fmla="*/ 325025 h 325632"/>
                    <a:gd name="connsiteX0" fmla="*/ 57989 w 201458"/>
                    <a:gd name="connsiteY0" fmla="*/ 284805 h 285364"/>
                    <a:gd name="connsiteX1" fmla="*/ 839 w 201458"/>
                    <a:gd name="connsiteY1" fmla="*/ 75255 h 285364"/>
                    <a:gd name="connsiteX2" fmla="*/ 96089 w 201458"/>
                    <a:gd name="connsiteY2" fmla="*/ 221305 h 285364"/>
                    <a:gd name="connsiteX3" fmla="*/ 156042 w 201458"/>
                    <a:gd name="connsiteY3" fmla="*/ 1503 h 285364"/>
                    <a:gd name="connsiteX4" fmla="*/ 197689 w 201458"/>
                    <a:gd name="connsiteY4" fmla="*/ 132405 h 285364"/>
                    <a:gd name="connsiteX5" fmla="*/ 57989 w 201458"/>
                    <a:gd name="connsiteY5" fmla="*/ 284805 h 285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1458" h="285364">
                      <a:moveTo>
                        <a:pt x="57989" y="284805"/>
                      </a:moveTo>
                      <a:cubicBezTo>
                        <a:pt x="25181" y="275280"/>
                        <a:pt x="-5511" y="85838"/>
                        <a:pt x="839" y="75255"/>
                      </a:cubicBezTo>
                      <a:cubicBezTo>
                        <a:pt x="7189" y="64672"/>
                        <a:pt x="70222" y="233597"/>
                        <a:pt x="96089" y="221305"/>
                      </a:cubicBezTo>
                      <a:cubicBezTo>
                        <a:pt x="121956" y="209013"/>
                        <a:pt x="139109" y="16320"/>
                        <a:pt x="156042" y="1503"/>
                      </a:cubicBezTo>
                      <a:cubicBezTo>
                        <a:pt x="172975" y="-13314"/>
                        <a:pt x="214031" y="85188"/>
                        <a:pt x="197689" y="132405"/>
                      </a:cubicBezTo>
                      <a:cubicBezTo>
                        <a:pt x="181347" y="179622"/>
                        <a:pt x="90797" y="294330"/>
                        <a:pt x="57989" y="284805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11057644" y="2397659"/>
                  <a:ext cx="577955" cy="1463219"/>
                </a:xfrm>
                <a:custGeom>
                  <a:avLst/>
                  <a:gdLst>
                    <a:gd name="connsiteX0" fmla="*/ 279415 w 577955"/>
                    <a:gd name="connsiteY0" fmla="*/ 307 h 1463219"/>
                    <a:gd name="connsiteX1" fmla="*/ 387365 w 577955"/>
                    <a:gd name="connsiteY1" fmla="*/ 70157 h 1463219"/>
                    <a:gd name="connsiteX2" fmla="*/ 577865 w 577955"/>
                    <a:gd name="connsiteY2" fmla="*/ 63807 h 1463219"/>
                    <a:gd name="connsiteX3" fmla="*/ 361965 w 577955"/>
                    <a:gd name="connsiteY3" fmla="*/ 171757 h 1463219"/>
                    <a:gd name="connsiteX4" fmla="*/ 336565 w 577955"/>
                    <a:gd name="connsiteY4" fmla="*/ 311457 h 1463219"/>
                    <a:gd name="connsiteX5" fmla="*/ 158765 w 577955"/>
                    <a:gd name="connsiteY5" fmla="*/ 1136957 h 1463219"/>
                    <a:gd name="connsiteX6" fmla="*/ 107965 w 577955"/>
                    <a:gd name="connsiteY6" fmla="*/ 1365557 h 1463219"/>
                    <a:gd name="connsiteX7" fmla="*/ 15 w 577955"/>
                    <a:gd name="connsiteY7" fmla="*/ 1460807 h 1463219"/>
                    <a:gd name="connsiteX8" fmla="*/ 101615 w 577955"/>
                    <a:gd name="connsiteY8" fmla="*/ 1276657 h 1463219"/>
                    <a:gd name="connsiteX9" fmla="*/ 298465 w 577955"/>
                    <a:gd name="connsiteY9" fmla="*/ 406707 h 1463219"/>
                    <a:gd name="connsiteX10" fmla="*/ 349265 w 577955"/>
                    <a:gd name="connsiteY10" fmla="*/ 152707 h 1463219"/>
                    <a:gd name="connsiteX11" fmla="*/ 406415 w 577955"/>
                    <a:gd name="connsiteY11" fmla="*/ 101907 h 1463219"/>
                    <a:gd name="connsiteX12" fmla="*/ 279415 w 577955"/>
                    <a:gd name="connsiteY12" fmla="*/ 307 h 1463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77955" h="1463219">
                      <a:moveTo>
                        <a:pt x="279415" y="307"/>
                      </a:moveTo>
                      <a:cubicBezTo>
                        <a:pt x="276240" y="-4985"/>
                        <a:pt x="337623" y="59574"/>
                        <a:pt x="387365" y="70157"/>
                      </a:cubicBezTo>
                      <a:cubicBezTo>
                        <a:pt x="437107" y="80740"/>
                        <a:pt x="582098" y="46874"/>
                        <a:pt x="577865" y="63807"/>
                      </a:cubicBezTo>
                      <a:cubicBezTo>
                        <a:pt x="573632" y="80740"/>
                        <a:pt x="402182" y="130482"/>
                        <a:pt x="361965" y="171757"/>
                      </a:cubicBezTo>
                      <a:cubicBezTo>
                        <a:pt x="321748" y="213032"/>
                        <a:pt x="370432" y="150590"/>
                        <a:pt x="336565" y="311457"/>
                      </a:cubicBezTo>
                      <a:cubicBezTo>
                        <a:pt x="302698" y="472324"/>
                        <a:pt x="196865" y="961274"/>
                        <a:pt x="158765" y="1136957"/>
                      </a:cubicBezTo>
                      <a:cubicBezTo>
                        <a:pt x="120665" y="1312640"/>
                        <a:pt x="134423" y="1311582"/>
                        <a:pt x="107965" y="1365557"/>
                      </a:cubicBezTo>
                      <a:cubicBezTo>
                        <a:pt x="81507" y="1419532"/>
                        <a:pt x="1073" y="1475624"/>
                        <a:pt x="15" y="1460807"/>
                      </a:cubicBezTo>
                      <a:cubicBezTo>
                        <a:pt x="-1043" y="1445990"/>
                        <a:pt x="51873" y="1452340"/>
                        <a:pt x="101615" y="1276657"/>
                      </a:cubicBezTo>
                      <a:cubicBezTo>
                        <a:pt x="151357" y="1100974"/>
                        <a:pt x="257190" y="594032"/>
                        <a:pt x="298465" y="406707"/>
                      </a:cubicBezTo>
                      <a:cubicBezTo>
                        <a:pt x="339740" y="219382"/>
                        <a:pt x="331273" y="203507"/>
                        <a:pt x="349265" y="152707"/>
                      </a:cubicBezTo>
                      <a:cubicBezTo>
                        <a:pt x="367257" y="101907"/>
                        <a:pt x="410648" y="124132"/>
                        <a:pt x="406415" y="101907"/>
                      </a:cubicBezTo>
                      <a:cubicBezTo>
                        <a:pt x="402182" y="79682"/>
                        <a:pt x="282590" y="5599"/>
                        <a:pt x="279415" y="307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10955703" y="2861396"/>
                  <a:ext cx="141913" cy="1027561"/>
                </a:xfrm>
                <a:custGeom>
                  <a:avLst/>
                  <a:gdLst>
                    <a:gd name="connsiteX0" fmla="*/ 356 w 141913"/>
                    <a:gd name="connsiteY0" fmla="*/ 114420 h 1027561"/>
                    <a:gd name="connsiteX1" fmla="*/ 70206 w 141913"/>
                    <a:gd name="connsiteY1" fmla="*/ 343020 h 1027561"/>
                    <a:gd name="connsiteX2" fmla="*/ 121006 w 141913"/>
                    <a:gd name="connsiteY2" fmla="*/ 736720 h 1027561"/>
                    <a:gd name="connsiteX3" fmla="*/ 82906 w 141913"/>
                    <a:gd name="connsiteY3" fmla="*/ 1022470 h 1027561"/>
                    <a:gd name="connsiteX4" fmla="*/ 140056 w 141913"/>
                    <a:gd name="connsiteY4" fmla="*/ 882770 h 1027561"/>
                    <a:gd name="connsiteX5" fmla="*/ 127356 w 141913"/>
                    <a:gd name="connsiteY5" fmla="*/ 431920 h 1027561"/>
                    <a:gd name="connsiteX6" fmla="*/ 121006 w 141913"/>
                    <a:gd name="connsiteY6" fmla="*/ 101720 h 1027561"/>
                    <a:gd name="connsiteX7" fmla="*/ 101956 w 141913"/>
                    <a:gd name="connsiteY7" fmla="*/ 120 h 1027561"/>
                    <a:gd name="connsiteX8" fmla="*/ 356 w 141913"/>
                    <a:gd name="connsiteY8" fmla="*/ 114420 h 1027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1913" h="1027561">
                      <a:moveTo>
                        <a:pt x="356" y="114420"/>
                      </a:moveTo>
                      <a:cubicBezTo>
                        <a:pt x="-4936" y="171570"/>
                        <a:pt x="50098" y="239303"/>
                        <a:pt x="70206" y="343020"/>
                      </a:cubicBezTo>
                      <a:cubicBezTo>
                        <a:pt x="90314" y="446737"/>
                        <a:pt x="118889" y="623478"/>
                        <a:pt x="121006" y="736720"/>
                      </a:cubicBezTo>
                      <a:cubicBezTo>
                        <a:pt x="123123" y="849962"/>
                        <a:pt x="79731" y="998128"/>
                        <a:pt x="82906" y="1022470"/>
                      </a:cubicBezTo>
                      <a:cubicBezTo>
                        <a:pt x="86081" y="1046812"/>
                        <a:pt x="132648" y="981195"/>
                        <a:pt x="140056" y="882770"/>
                      </a:cubicBezTo>
                      <a:cubicBezTo>
                        <a:pt x="147464" y="784345"/>
                        <a:pt x="130531" y="562095"/>
                        <a:pt x="127356" y="431920"/>
                      </a:cubicBezTo>
                      <a:cubicBezTo>
                        <a:pt x="124181" y="301745"/>
                        <a:pt x="125239" y="173687"/>
                        <a:pt x="121006" y="101720"/>
                      </a:cubicBezTo>
                      <a:cubicBezTo>
                        <a:pt x="116773" y="29753"/>
                        <a:pt x="119948" y="3295"/>
                        <a:pt x="101956" y="120"/>
                      </a:cubicBezTo>
                      <a:cubicBezTo>
                        <a:pt x="83964" y="-3055"/>
                        <a:pt x="5648" y="57270"/>
                        <a:pt x="356" y="11442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 flipH="1">
                  <a:off x="9283936" y="2856487"/>
                  <a:ext cx="141913" cy="1027561"/>
                </a:xfrm>
                <a:custGeom>
                  <a:avLst/>
                  <a:gdLst>
                    <a:gd name="connsiteX0" fmla="*/ 356 w 141913"/>
                    <a:gd name="connsiteY0" fmla="*/ 114420 h 1027561"/>
                    <a:gd name="connsiteX1" fmla="*/ 70206 w 141913"/>
                    <a:gd name="connsiteY1" fmla="*/ 343020 h 1027561"/>
                    <a:gd name="connsiteX2" fmla="*/ 121006 w 141913"/>
                    <a:gd name="connsiteY2" fmla="*/ 736720 h 1027561"/>
                    <a:gd name="connsiteX3" fmla="*/ 82906 w 141913"/>
                    <a:gd name="connsiteY3" fmla="*/ 1022470 h 1027561"/>
                    <a:gd name="connsiteX4" fmla="*/ 140056 w 141913"/>
                    <a:gd name="connsiteY4" fmla="*/ 882770 h 1027561"/>
                    <a:gd name="connsiteX5" fmla="*/ 127356 w 141913"/>
                    <a:gd name="connsiteY5" fmla="*/ 431920 h 1027561"/>
                    <a:gd name="connsiteX6" fmla="*/ 121006 w 141913"/>
                    <a:gd name="connsiteY6" fmla="*/ 101720 h 1027561"/>
                    <a:gd name="connsiteX7" fmla="*/ 101956 w 141913"/>
                    <a:gd name="connsiteY7" fmla="*/ 120 h 1027561"/>
                    <a:gd name="connsiteX8" fmla="*/ 356 w 141913"/>
                    <a:gd name="connsiteY8" fmla="*/ 114420 h 1027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1913" h="1027561">
                      <a:moveTo>
                        <a:pt x="356" y="114420"/>
                      </a:moveTo>
                      <a:cubicBezTo>
                        <a:pt x="-4936" y="171570"/>
                        <a:pt x="50098" y="239303"/>
                        <a:pt x="70206" y="343020"/>
                      </a:cubicBezTo>
                      <a:cubicBezTo>
                        <a:pt x="90314" y="446737"/>
                        <a:pt x="118889" y="623478"/>
                        <a:pt x="121006" y="736720"/>
                      </a:cubicBezTo>
                      <a:cubicBezTo>
                        <a:pt x="123123" y="849962"/>
                        <a:pt x="79731" y="998128"/>
                        <a:pt x="82906" y="1022470"/>
                      </a:cubicBezTo>
                      <a:cubicBezTo>
                        <a:pt x="86081" y="1046812"/>
                        <a:pt x="132648" y="981195"/>
                        <a:pt x="140056" y="882770"/>
                      </a:cubicBezTo>
                      <a:cubicBezTo>
                        <a:pt x="147464" y="784345"/>
                        <a:pt x="130531" y="562095"/>
                        <a:pt x="127356" y="431920"/>
                      </a:cubicBezTo>
                      <a:cubicBezTo>
                        <a:pt x="124181" y="301745"/>
                        <a:pt x="125239" y="173687"/>
                        <a:pt x="121006" y="101720"/>
                      </a:cubicBezTo>
                      <a:cubicBezTo>
                        <a:pt x="116773" y="29753"/>
                        <a:pt x="119948" y="3295"/>
                        <a:pt x="101956" y="120"/>
                      </a:cubicBezTo>
                      <a:cubicBezTo>
                        <a:pt x="83964" y="-3055"/>
                        <a:pt x="5648" y="57270"/>
                        <a:pt x="356" y="11442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3" name="Rectangle 58"/>
            <p:cNvSpPr/>
            <p:nvPr/>
          </p:nvSpPr>
          <p:spPr>
            <a:xfrm>
              <a:off x="4246072" y="1037932"/>
              <a:ext cx="312477" cy="93482"/>
            </a:xfrm>
            <a:custGeom>
              <a:avLst/>
              <a:gdLst>
                <a:gd name="connsiteX0" fmla="*/ 0 w 986190"/>
                <a:gd name="connsiteY0" fmla="*/ 0 h 166255"/>
                <a:gd name="connsiteX1" fmla="*/ 986190 w 986190"/>
                <a:gd name="connsiteY1" fmla="*/ 0 h 166255"/>
                <a:gd name="connsiteX2" fmla="*/ 986190 w 986190"/>
                <a:gd name="connsiteY2" fmla="*/ 166255 h 166255"/>
                <a:gd name="connsiteX3" fmla="*/ 0 w 986190"/>
                <a:gd name="connsiteY3" fmla="*/ 166255 h 166255"/>
                <a:gd name="connsiteX4" fmla="*/ 0 w 986190"/>
                <a:gd name="connsiteY4" fmla="*/ 0 h 166255"/>
                <a:gd name="connsiteX0" fmla="*/ 0 w 986190"/>
                <a:gd name="connsiteY0" fmla="*/ 0 h 166255"/>
                <a:gd name="connsiteX1" fmla="*/ 986190 w 986190"/>
                <a:gd name="connsiteY1" fmla="*/ 0 h 166255"/>
                <a:gd name="connsiteX2" fmla="*/ 986190 w 986190"/>
                <a:gd name="connsiteY2" fmla="*/ 166255 h 166255"/>
                <a:gd name="connsiteX3" fmla="*/ 0 w 986190"/>
                <a:gd name="connsiteY3" fmla="*/ 166255 h 166255"/>
                <a:gd name="connsiteX4" fmla="*/ 0 w 986190"/>
                <a:gd name="connsiteY4" fmla="*/ 0 h 166255"/>
                <a:gd name="connsiteX0" fmla="*/ 0 w 986190"/>
                <a:gd name="connsiteY0" fmla="*/ 166255 h 166255"/>
                <a:gd name="connsiteX1" fmla="*/ 986190 w 986190"/>
                <a:gd name="connsiteY1" fmla="*/ 0 h 166255"/>
                <a:gd name="connsiteX2" fmla="*/ 986190 w 986190"/>
                <a:gd name="connsiteY2" fmla="*/ 166255 h 166255"/>
                <a:gd name="connsiteX3" fmla="*/ 0 w 986190"/>
                <a:gd name="connsiteY3" fmla="*/ 166255 h 166255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063" h="270164">
                  <a:moveTo>
                    <a:pt x="0" y="270164"/>
                  </a:moveTo>
                  <a:cubicBezTo>
                    <a:pt x="155549" y="24246"/>
                    <a:pt x="602042" y="90055"/>
                    <a:pt x="903063" y="0"/>
                  </a:cubicBezTo>
                  <a:lnTo>
                    <a:pt x="903063" y="166255"/>
                  </a:lnTo>
                  <a:cubicBezTo>
                    <a:pt x="602042" y="200891"/>
                    <a:pt x="301020" y="131619"/>
                    <a:pt x="0" y="27016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8"/>
            <p:cNvSpPr/>
            <p:nvPr/>
          </p:nvSpPr>
          <p:spPr>
            <a:xfrm flipH="1">
              <a:off x="4722528" y="1037932"/>
              <a:ext cx="312477" cy="93482"/>
            </a:xfrm>
            <a:custGeom>
              <a:avLst/>
              <a:gdLst>
                <a:gd name="connsiteX0" fmla="*/ 0 w 986190"/>
                <a:gd name="connsiteY0" fmla="*/ 0 h 166255"/>
                <a:gd name="connsiteX1" fmla="*/ 986190 w 986190"/>
                <a:gd name="connsiteY1" fmla="*/ 0 h 166255"/>
                <a:gd name="connsiteX2" fmla="*/ 986190 w 986190"/>
                <a:gd name="connsiteY2" fmla="*/ 166255 h 166255"/>
                <a:gd name="connsiteX3" fmla="*/ 0 w 986190"/>
                <a:gd name="connsiteY3" fmla="*/ 166255 h 166255"/>
                <a:gd name="connsiteX4" fmla="*/ 0 w 986190"/>
                <a:gd name="connsiteY4" fmla="*/ 0 h 166255"/>
                <a:gd name="connsiteX0" fmla="*/ 0 w 986190"/>
                <a:gd name="connsiteY0" fmla="*/ 0 h 166255"/>
                <a:gd name="connsiteX1" fmla="*/ 986190 w 986190"/>
                <a:gd name="connsiteY1" fmla="*/ 0 h 166255"/>
                <a:gd name="connsiteX2" fmla="*/ 986190 w 986190"/>
                <a:gd name="connsiteY2" fmla="*/ 166255 h 166255"/>
                <a:gd name="connsiteX3" fmla="*/ 0 w 986190"/>
                <a:gd name="connsiteY3" fmla="*/ 166255 h 166255"/>
                <a:gd name="connsiteX4" fmla="*/ 0 w 986190"/>
                <a:gd name="connsiteY4" fmla="*/ 0 h 166255"/>
                <a:gd name="connsiteX0" fmla="*/ 0 w 986190"/>
                <a:gd name="connsiteY0" fmla="*/ 166255 h 166255"/>
                <a:gd name="connsiteX1" fmla="*/ 986190 w 986190"/>
                <a:gd name="connsiteY1" fmla="*/ 0 h 166255"/>
                <a:gd name="connsiteX2" fmla="*/ 986190 w 986190"/>
                <a:gd name="connsiteY2" fmla="*/ 166255 h 166255"/>
                <a:gd name="connsiteX3" fmla="*/ 0 w 986190"/>
                <a:gd name="connsiteY3" fmla="*/ 166255 h 166255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  <a:gd name="connsiteX0" fmla="*/ 0 w 903063"/>
                <a:gd name="connsiteY0" fmla="*/ 270164 h 270164"/>
                <a:gd name="connsiteX1" fmla="*/ 903063 w 903063"/>
                <a:gd name="connsiteY1" fmla="*/ 0 h 270164"/>
                <a:gd name="connsiteX2" fmla="*/ 903063 w 903063"/>
                <a:gd name="connsiteY2" fmla="*/ 166255 h 270164"/>
                <a:gd name="connsiteX3" fmla="*/ 0 w 903063"/>
                <a:gd name="connsiteY3" fmla="*/ 270164 h 2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063" h="270164">
                  <a:moveTo>
                    <a:pt x="0" y="270164"/>
                  </a:moveTo>
                  <a:cubicBezTo>
                    <a:pt x="155549" y="24246"/>
                    <a:pt x="602042" y="90055"/>
                    <a:pt x="903063" y="0"/>
                  </a:cubicBezTo>
                  <a:lnTo>
                    <a:pt x="903063" y="166255"/>
                  </a:lnTo>
                  <a:cubicBezTo>
                    <a:pt x="602042" y="200891"/>
                    <a:pt x="301020" y="131619"/>
                    <a:pt x="0" y="27016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4281516" y="1159250"/>
              <a:ext cx="702320" cy="139929"/>
              <a:chOff x="-312036" y="1886481"/>
              <a:chExt cx="802297" cy="159848"/>
            </a:xfrm>
          </p:grpSpPr>
          <p:sp>
            <p:nvSpPr>
              <p:cNvPr id="57" name="Freeform 56"/>
              <p:cNvSpPr/>
              <p:nvPr/>
            </p:nvSpPr>
            <p:spPr>
              <a:xfrm rot="21123267">
                <a:off x="-312036" y="1899506"/>
                <a:ext cx="299493" cy="146823"/>
              </a:xfrm>
              <a:custGeom>
                <a:avLst/>
                <a:gdLst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819400 w 914401"/>
                  <a:gd name="connsiteY2" fmla="*/ 358435 h 719546"/>
                  <a:gd name="connsiteX3" fmla="*/ 914401 w 914401"/>
                  <a:gd name="connsiteY3" fmla="*/ 358435 h 719546"/>
                  <a:gd name="connsiteX4" fmla="*/ 458536 w 914401"/>
                  <a:gd name="connsiteY4" fmla="*/ 719545 h 719546"/>
                  <a:gd name="connsiteX5" fmla="*/ 21 w 914401"/>
                  <a:gd name="connsiteY5" fmla="*/ 361814 h 719546"/>
                  <a:gd name="connsiteX6" fmla="*/ 95003 w 914401"/>
                  <a:gd name="connsiteY6" fmla="*/ 361112 h 719546"/>
                  <a:gd name="connsiteX7" fmla="*/ 0 w 914401"/>
                  <a:gd name="connsiteY7" fmla="*/ 361112 h 719546"/>
                  <a:gd name="connsiteX8" fmla="*/ 455865 w 914401"/>
                  <a:gd name="connsiteY8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819400 w 914401"/>
                  <a:gd name="connsiteY2" fmla="*/ 358435 h 719546"/>
                  <a:gd name="connsiteX3" fmla="*/ 914401 w 914401"/>
                  <a:gd name="connsiteY3" fmla="*/ 358435 h 719546"/>
                  <a:gd name="connsiteX4" fmla="*/ 458536 w 914401"/>
                  <a:gd name="connsiteY4" fmla="*/ 719545 h 719546"/>
                  <a:gd name="connsiteX5" fmla="*/ 21 w 914401"/>
                  <a:gd name="connsiteY5" fmla="*/ 361814 h 719546"/>
                  <a:gd name="connsiteX6" fmla="*/ 99765 w 914401"/>
                  <a:gd name="connsiteY6" fmla="*/ 361112 h 719546"/>
                  <a:gd name="connsiteX7" fmla="*/ 0 w 914401"/>
                  <a:gd name="connsiteY7" fmla="*/ 361112 h 719546"/>
                  <a:gd name="connsiteX8" fmla="*/ 455865 w 914401"/>
                  <a:gd name="connsiteY8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819400 w 914401"/>
                  <a:gd name="connsiteY2" fmla="*/ 358435 h 719546"/>
                  <a:gd name="connsiteX3" fmla="*/ 914401 w 914401"/>
                  <a:gd name="connsiteY3" fmla="*/ 358435 h 719546"/>
                  <a:gd name="connsiteX4" fmla="*/ 458536 w 914401"/>
                  <a:gd name="connsiteY4" fmla="*/ 719545 h 719546"/>
                  <a:gd name="connsiteX5" fmla="*/ 21 w 914401"/>
                  <a:gd name="connsiteY5" fmla="*/ 361814 h 719546"/>
                  <a:gd name="connsiteX6" fmla="*/ 0 w 914401"/>
                  <a:gd name="connsiteY6" fmla="*/ 361112 h 719546"/>
                  <a:gd name="connsiteX7" fmla="*/ 455865 w 914401"/>
                  <a:gd name="connsiteY7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914401 w 914401"/>
                  <a:gd name="connsiteY2" fmla="*/ 358435 h 719546"/>
                  <a:gd name="connsiteX3" fmla="*/ 458536 w 914401"/>
                  <a:gd name="connsiteY3" fmla="*/ 719545 h 719546"/>
                  <a:gd name="connsiteX4" fmla="*/ 21 w 914401"/>
                  <a:gd name="connsiteY4" fmla="*/ 361814 h 719546"/>
                  <a:gd name="connsiteX5" fmla="*/ 0 w 914401"/>
                  <a:gd name="connsiteY5" fmla="*/ 361112 h 719546"/>
                  <a:gd name="connsiteX6" fmla="*/ 455865 w 914401"/>
                  <a:gd name="connsiteY6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914401 w 914401"/>
                  <a:gd name="connsiteY2" fmla="*/ 358435 h 719546"/>
                  <a:gd name="connsiteX3" fmla="*/ 458536 w 914401"/>
                  <a:gd name="connsiteY3" fmla="*/ 719545 h 719546"/>
                  <a:gd name="connsiteX4" fmla="*/ 21 w 914401"/>
                  <a:gd name="connsiteY4" fmla="*/ 361814 h 719546"/>
                  <a:gd name="connsiteX5" fmla="*/ 0 w 914401"/>
                  <a:gd name="connsiteY5" fmla="*/ 361112 h 719546"/>
                  <a:gd name="connsiteX6" fmla="*/ 455865 w 914401"/>
                  <a:gd name="connsiteY6" fmla="*/ 2 h 719546"/>
                  <a:gd name="connsiteX0" fmla="*/ 455865 w 914401"/>
                  <a:gd name="connsiteY0" fmla="*/ 4 h 633823"/>
                  <a:gd name="connsiteX1" fmla="*/ 914380 w 914401"/>
                  <a:gd name="connsiteY1" fmla="*/ 272010 h 633823"/>
                  <a:gd name="connsiteX2" fmla="*/ 914401 w 914401"/>
                  <a:gd name="connsiteY2" fmla="*/ 272712 h 633823"/>
                  <a:gd name="connsiteX3" fmla="*/ 458536 w 914401"/>
                  <a:gd name="connsiteY3" fmla="*/ 633822 h 633823"/>
                  <a:gd name="connsiteX4" fmla="*/ 21 w 914401"/>
                  <a:gd name="connsiteY4" fmla="*/ 276091 h 633823"/>
                  <a:gd name="connsiteX5" fmla="*/ 0 w 914401"/>
                  <a:gd name="connsiteY5" fmla="*/ 275389 h 633823"/>
                  <a:gd name="connsiteX6" fmla="*/ 455865 w 914401"/>
                  <a:gd name="connsiteY6" fmla="*/ 4 h 633823"/>
                  <a:gd name="connsiteX0" fmla="*/ 455865 w 914401"/>
                  <a:gd name="connsiteY0" fmla="*/ 4 h 529051"/>
                  <a:gd name="connsiteX1" fmla="*/ 914380 w 914401"/>
                  <a:gd name="connsiteY1" fmla="*/ 272010 h 529051"/>
                  <a:gd name="connsiteX2" fmla="*/ 914401 w 914401"/>
                  <a:gd name="connsiteY2" fmla="*/ 272712 h 529051"/>
                  <a:gd name="connsiteX3" fmla="*/ 449011 w 914401"/>
                  <a:gd name="connsiteY3" fmla="*/ 529047 h 529051"/>
                  <a:gd name="connsiteX4" fmla="*/ 21 w 914401"/>
                  <a:gd name="connsiteY4" fmla="*/ 276091 h 529051"/>
                  <a:gd name="connsiteX5" fmla="*/ 0 w 914401"/>
                  <a:gd name="connsiteY5" fmla="*/ 275389 h 529051"/>
                  <a:gd name="connsiteX6" fmla="*/ 455865 w 914401"/>
                  <a:gd name="connsiteY6" fmla="*/ 4 h 529051"/>
                  <a:gd name="connsiteX0" fmla="*/ 455865 w 914401"/>
                  <a:gd name="connsiteY0" fmla="*/ 4 h 567149"/>
                  <a:gd name="connsiteX1" fmla="*/ 914380 w 914401"/>
                  <a:gd name="connsiteY1" fmla="*/ 272010 h 567149"/>
                  <a:gd name="connsiteX2" fmla="*/ 914401 w 914401"/>
                  <a:gd name="connsiteY2" fmla="*/ 272712 h 567149"/>
                  <a:gd name="connsiteX3" fmla="*/ 458536 w 914401"/>
                  <a:gd name="connsiteY3" fmla="*/ 567147 h 567149"/>
                  <a:gd name="connsiteX4" fmla="*/ 21 w 914401"/>
                  <a:gd name="connsiteY4" fmla="*/ 276091 h 567149"/>
                  <a:gd name="connsiteX5" fmla="*/ 0 w 914401"/>
                  <a:gd name="connsiteY5" fmla="*/ 275389 h 567149"/>
                  <a:gd name="connsiteX6" fmla="*/ 455865 w 914401"/>
                  <a:gd name="connsiteY6" fmla="*/ 4 h 56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401" h="567149">
                    <a:moveTo>
                      <a:pt x="455865" y="4"/>
                    </a:moveTo>
                    <a:cubicBezTo>
                      <a:pt x="707219" y="-576"/>
                      <a:pt x="912027" y="73489"/>
                      <a:pt x="914380" y="272010"/>
                    </a:cubicBezTo>
                    <a:lnTo>
                      <a:pt x="914401" y="272712"/>
                    </a:lnTo>
                    <a:cubicBezTo>
                      <a:pt x="914401" y="471737"/>
                      <a:pt x="610933" y="566584"/>
                      <a:pt x="458536" y="567147"/>
                    </a:cubicBezTo>
                    <a:cubicBezTo>
                      <a:pt x="306139" y="567710"/>
                      <a:pt x="2374" y="474612"/>
                      <a:pt x="21" y="276091"/>
                    </a:cubicBezTo>
                    <a:lnTo>
                      <a:pt x="0" y="275389"/>
                    </a:lnTo>
                    <a:cubicBezTo>
                      <a:pt x="0" y="76364"/>
                      <a:pt x="203883" y="585"/>
                      <a:pt x="45586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190768" y="1896558"/>
                <a:ext cx="299493" cy="146823"/>
              </a:xfrm>
              <a:custGeom>
                <a:avLst/>
                <a:gdLst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819400 w 914401"/>
                  <a:gd name="connsiteY2" fmla="*/ 358435 h 719546"/>
                  <a:gd name="connsiteX3" fmla="*/ 914401 w 914401"/>
                  <a:gd name="connsiteY3" fmla="*/ 358435 h 719546"/>
                  <a:gd name="connsiteX4" fmla="*/ 458536 w 914401"/>
                  <a:gd name="connsiteY4" fmla="*/ 719545 h 719546"/>
                  <a:gd name="connsiteX5" fmla="*/ 21 w 914401"/>
                  <a:gd name="connsiteY5" fmla="*/ 361814 h 719546"/>
                  <a:gd name="connsiteX6" fmla="*/ 95003 w 914401"/>
                  <a:gd name="connsiteY6" fmla="*/ 361112 h 719546"/>
                  <a:gd name="connsiteX7" fmla="*/ 0 w 914401"/>
                  <a:gd name="connsiteY7" fmla="*/ 361112 h 719546"/>
                  <a:gd name="connsiteX8" fmla="*/ 455865 w 914401"/>
                  <a:gd name="connsiteY8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819400 w 914401"/>
                  <a:gd name="connsiteY2" fmla="*/ 358435 h 719546"/>
                  <a:gd name="connsiteX3" fmla="*/ 914401 w 914401"/>
                  <a:gd name="connsiteY3" fmla="*/ 358435 h 719546"/>
                  <a:gd name="connsiteX4" fmla="*/ 458536 w 914401"/>
                  <a:gd name="connsiteY4" fmla="*/ 719545 h 719546"/>
                  <a:gd name="connsiteX5" fmla="*/ 21 w 914401"/>
                  <a:gd name="connsiteY5" fmla="*/ 361814 h 719546"/>
                  <a:gd name="connsiteX6" fmla="*/ 99765 w 914401"/>
                  <a:gd name="connsiteY6" fmla="*/ 361112 h 719546"/>
                  <a:gd name="connsiteX7" fmla="*/ 0 w 914401"/>
                  <a:gd name="connsiteY7" fmla="*/ 361112 h 719546"/>
                  <a:gd name="connsiteX8" fmla="*/ 455865 w 914401"/>
                  <a:gd name="connsiteY8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819400 w 914401"/>
                  <a:gd name="connsiteY2" fmla="*/ 358435 h 719546"/>
                  <a:gd name="connsiteX3" fmla="*/ 914401 w 914401"/>
                  <a:gd name="connsiteY3" fmla="*/ 358435 h 719546"/>
                  <a:gd name="connsiteX4" fmla="*/ 458536 w 914401"/>
                  <a:gd name="connsiteY4" fmla="*/ 719545 h 719546"/>
                  <a:gd name="connsiteX5" fmla="*/ 21 w 914401"/>
                  <a:gd name="connsiteY5" fmla="*/ 361814 h 719546"/>
                  <a:gd name="connsiteX6" fmla="*/ 0 w 914401"/>
                  <a:gd name="connsiteY6" fmla="*/ 361112 h 719546"/>
                  <a:gd name="connsiteX7" fmla="*/ 455865 w 914401"/>
                  <a:gd name="connsiteY7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914401 w 914401"/>
                  <a:gd name="connsiteY2" fmla="*/ 358435 h 719546"/>
                  <a:gd name="connsiteX3" fmla="*/ 458536 w 914401"/>
                  <a:gd name="connsiteY3" fmla="*/ 719545 h 719546"/>
                  <a:gd name="connsiteX4" fmla="*/ 21 w 914401"/>
                  <a:gd name="connsiteY4" fmla="*/ 361814 h 719546"/>
                  <a:gd name="connsiteX5" fmla="*/ 0 w 914401"/>
                  <a:gd name="connsiteY5" fmla="*/ 361112 h 719546"/>
                  <a:gd name="connsiteX6" fmla="*/ 455865 w 914401"/>
                  <a:gd name="connsiteY6" fmla="*/ 2 h 719546"/>
                  <a:gd name="connsiteX0" fmla="*/ 455865 w 914401"/>
                  <a:gd name="connsiteY0" fmla="*/ 2 h 719546"/>
                  <a:gd name="connsiteX1" fmla="*/ 914380 w 914401"/>
                  <a:gd name="connsiteY1" fmla="*/ 357733 h 719546"/>
                  <a:gd name="connsiteX2" fmla="*/ 914401 w 914401"/>
                  <a:gd name="connsiteY2" fmla="*/ 358435 h 719546"/>
                  <a:gd name="connsiteX3" fmla="*/ 458536 w 914401"/>
                  <a:gd name="connsiteY3" fmla="*/ 719545 h 719546"/>
                  <a:gd name="connsiteX4" fmla="*/ 21 w 914401"/>
                  <a:gd name="connsiteY4" fmla="*/ 361814 h 719546"/>
                  <a:gd name="connsiteX5" fmla="*/ 0 w 914401"/>
                  <a:gd name="connsiteY5" fmla="*/ 361112 h 719546"/>
                  <a:gd name="connsiteX6" fmla="*/ 455865 w 914401"/>
                  <a:gd name="connsiteY6" fmla="*/ 2 h 719546"/>
                  <a:gd name="connsiteX0" fmla="*/ 455865 w 914401"/>
                  <a:gd name="connsiteY0" fmla="*/ 4 h 633823"/>
                  <a:gd name="connsiteX1" fmla="*/ 914380 w 914401"/>
                  <a:gd name="connsiteY1" fmla="*/ 272010 h 633823"/>
                  <a:gd name="connsiteX2" fmla="*/ 914401 w 914401"/>
                  <a:gd name="connsiteY2" fmla="*/ 272712 h 633823"/>
                  <a:gd name="connsiteX3" fmla="*/ 458536 w 914401"/>
                  <a:gd name="connsiteY3" fmla="*/ 633822 h 633823"/>
                  <a:gd name="connsiteX4" fmla="*/ 21 w 914401"/>
                  <a:gd name="connsiteY4" fmla="*/ 276091 h 633823"/>
                  <a:gd name="connsiteX5" fmla="*/ 0 w 914401"/>
                  <a:gd name="connsiteY5" fmla="*/ 275389 h 633823"/>
                  <a:gd name="connsiteX6" fmla="*/ 455865 w 914401"/>
                  <a:gd name="connsiteY6" fmla="*/ 4 h 633823"/>
                  <a:gd name="connsiteX0" fmla="*/ 455865 w 914401"/>
                  <a:gd name="connsiteY0" fmla="*/ 4 h 529051"/>
                  <a:gd name="connsiteX1" fmla="*/ 914380 w 914401"/>
                  <a:gd name="connsiteY1" fmla="*/ 272010 h 529051"/>
                  <a:gd name="connsiteX2" fmla="*/ 914401 w 914401"/>
                  <a:gd name="connsiteY2" fmla="*/ 272712 h 529051"/>
                  <a:gd name="connsiteX3" fmla="*/ 449011 w 914401"/>
                  <a:gd name="connsiteY3" fmla="*/ 529047 h 529051"/>
                  <a:gd name="connsiteX4" fmla="*/ 21 w 914401"/>
                  <a:gd name="connsiteY4" fmla="*/ 276091 h 529051"/>
                  <a:gd name="connsiteX5" fmla="*/ 0 w 914401"/>
                  <a:gd name="connsiteY5" fmla="*/ 275389 h 529051"/>
                  <a:gd name="connsiteX6" fmla="*/ 455865 w 914401"/>
                  <a:gd name="connsiteY6" fmla="*/ 4 h 529051"/>
                  <a:gd name="connsiteX0" fmla="*/ 455865 w 914401"/>
                  <a:gd name="connsiteY0" fmla="*/ 4 h 567149"/>
                  <a:gd name="connsiteX1" fmla="*/ 914380 w 914401"/>
                  <a:gd name="connsiteY1" fmla="*/ 272010 h 567149"/>
                  <a:gd name="connsiteX2" fmla="*/ 914401 w 914401"/>
                  <a:gd name="connsiteY2" fmla="*/ 272712 h 567149"/>
                  <a:gd name="connsiteX3" fmla="*/ 458536 w 914401"/>
                  <a:gd name="connsiteY3" fmla="*/ 567147 h 567149"/>
                  <a:gd name="connsiteX4" fmla="*/ 21 w 914401"/>
                  <a:gd name="connsiteY4" fmla="*/ 276091 h 567149"/>
                  <a:gd name="connsiteX5" fmla="*/ 0 w 914401"/>
                  <a:gd name="connsiteY5" fmla="*/ 275389 h 567149"/>
                  <a:gd name="connsiteX6" fmla="*/ 455865 w 914401"/>
                  <a:gd name="connsiteY6" fmla="*/ 4 h 56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401" h="567149">
                    <a:moveTo>
                      <a:pt x="455865" y="4"/>
                    </a:moveTo>
                    <a:cubicBezTo>
                      <a:pt x="707219" y="-576"/>
                      <a:pt x="912027" y="73489"/>
                      <a:pt x="914380" y="272010"/>
                    </a:cubicBezTo>
                    <a:lnTo>
                      <a:pt x="914401" y="272712"/>
                    </a:lnTo>
                    <a:cubicBezTo>
                      <a:pt x="914401" y="471737"/>
                      <a:pt x="610933" y="566584"/>
                      <a:pt x="458536" y="567147"/>
                    </a:cubicBezTo>
                    <a:cubicBezTo>
                      <a:pt x="306139" y="567710"/>
                      <a:pt x="2374" y="474612"/>
                      <a:pt x="21" y="276091"/>
                    </a:cubicBezTo>
                    <a:lnTo>
                      <a:pt x="0" y="275389"/>
                    </a:lnTo>
                    <a:cubicBezTo>
                      <a:pt x="0" y="76364"/>
                      <a:pt x="203883" y="585"/>
                      <a:pt x="45586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 rot="6256510">
                <a:off x="243071" y="1875223"/>
                <a:ext cx="149407" cy="178364"/>
              </a:xfrm>
              <a:custGeom>
                <a:avLst/>
                <a:gdLst>
                  <a:gd name="connsiteX0" fmla="*/ 406 w 217661"/>
                  <a:gd name="connsiteY0" fmla="*/ 111965 h 259845"/>
                  <a:gd name="connsiteX1" fmla="*/ 4300 w 217661"/>
                  <a:gd name="connsiteY1" fmla="*/ 43365 h 259845"/>
                  <a:gd name="connsiteX2" fmla="*/ 8233 w 217661"/>
                  <a:gd name="connsiteY2" fmla="*/ 30190 h 259845"/>
                  <a:gd name="connsiteX3" fmla="*/ 25552 w 217661"/>
                  <a:gd name="connsiteY3" fmla="*/ 15822 h 259845"/>
                  <a:gd name="connsiteX4" fmla="*/ 74859 w 217661"/>
                  <a:gd name="connsiteY4" fmla="*/ 650 h 259845"/>
                  <a:gd name="connsiteX5" fmla="*/ 217012 w 217661"/>
                  <a:gd name="connsiteY5" fmla="*/ 117043 h 259845"/>
                  <a:gd name="connsiteX6" fmla="*/ 100618 w 217661"/>
                  <a:gd name="connsiteY6" fmla="*/ 259196 h 259845"/>
                  <a:gd name="connsiteX7" fmla="*/ 49287 w 217661"/>
                  <a:gd name="connsiteY7" fmla="*/ 254050 h 259845"/>
                  <a:gd name="connsiteX8" fmla="*/ 34541 w 217661"/>
                  <a:gd name="connsiteY8" fmla="*/ 246111 h 259845"/>
                  <a:gd name="connsiteX9" fmla="*/ 29714 w 217661"/>
                  <a:gd name="connsiteY9" fmla="*/ 238919 h 259845"/>
                  <a:gd name="connsiteX10" fmla="*/ 406 w 217661"/>
                  <a:gd name="connsiteY10" fmla="*/ 111965 h 25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661" h="259845">
                    <a:moveTo>
                      <a:pt x="406" y="111965"/>
                    </a:moveTo>
                    <a:cubicBezTo>
                      <a:pt x="-704" y="88656"/>
                      <a:pt x="420" y="65283"/>
                      <a:pt x="4300" y="43365"/>
                    </a:cubicBezTo>
                    <a:lnTo>
                      <a:pt x="8233" y="30190"/>
                    </a:lnTo>
                    <a:lnTo>
                      <a:pt x="25552" y="15822"/>
                    </a:lnTo>
                    <a:cubicBezTo>
                      <a:pt x="40367" y="7740"/>
                      <a:pt x="57010" y="2428"/>
                      <a:pt x="74859" y="650"/>
                    </a:cubicBezTo>
                    <a:cubicBezTo>
                      <a:pt x="146255" y="-6463"/>
                      <a:pt x="209898" y="45648"/>
                      <a:pt x="217012" y="117043"/>
                    </a:cubicBezTo>
                    <a:cubicBezTo>
                      <a:pt x="224125" y="188439"/>
                      <a:pt x="172014" y="252083"/>
                      <a:pt x="100618" y="259196"/>
                    </a:cubicBezTo>
                    <a:cubicBezTo>
                      <a:pt x="82770" y="260974"/>
                      <a:pt x="65405" y="259051"/>
                      <a:pt x="49287" y="254050"/>
                    </a:cubicBezTo>
                    <a:lnTo>
                      <a:pt x="34541" y="246111"/>
                    </a:lnTo>
                    <a:lnTo>
                      <a:pt x="29714" y="238919"/>
                    </a:lnTo>
                    <a:cubicBezTo>
                      <a:pt x="13786" y="204946"/>
                      <a:pt x="2627" y="158583"/>
                      <a:pt x="406" y="111965"/>
                    </a:cubicBezTo>
                    <a:close/>
                  </a:path>
                </a:pathLst>
              </a:custGeom>
              <a:solidFill>
                <a:srgbClr val="5A3720"/>
              </a:solidFill>
              <a:ln>
                <a:solidFill>
                  <a:srgbClr val="673F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 rot="6256510">
                <a:off x="275747" y="1937779"/>
                <a:ext cx="84858" cy="117793"/>
              </a:xfrm>
              <a:custGeom>
                <a:avLst/>
                <a:gdLst>
                  <a:gd name="connsiteX0" fmla="*/ 430 w 142661"/>
                  <a:gd name="connsiteY0" fmla="*/ 94096 h 171570"/>
                  <a:gd name="connsiteX1" fmla="*/ 77475 w 142661"/>
                  <a:gd name="connsiteY1" fmla="*/ 0 h 171570"/>
                  <a:gd name="connsiteX2" fmla="*/ 95901 w 142661"/>
                  <a:gd name="connsiteY2" fmla="*/ 1847 h 171570"/>
                  <a:gd name="connsiteX3" fmla="*/ 126839 w 142661"/>
                  <a:gd name="connsiteY3" fmla="*/ 39142 h 171570"/>
                  <a:gd name="connsiteX4" fmla="*/ 142012 w 142661"/>
                  <a:gd name="connsiteY4" fmla="*/ 88448 h 171570"/>
                  <a:gd name="connsiteX5" fmla="*/ 136866 w 142661"/>
                  <a:gd name="connsiteY5" fmla="*/ 139779 h 171570"/>
                  <a:gd name="connsiteX6" fmla="*/ 125036 w 142661"/>
                  <a:gd name="connsiteY6" fmla="*/ 161753 h 171570"/>
                  <a:gd name="connsiteX7" fmla="*/ 94526 w 142661"/>
                  <a:gd name="connsiteY7" fmla="*/ 171141 h 171570"/>
                  <a:gd name="connsiteX8" fmla="*/ 430 w 142661"/>
                  <a:gd name="connsiteY8" fmla="*/ 94096 h 171570"/>
                  <a:gd name="connsiteX0" fmla="*/ 821 w 123623"/>
                  <a:gd name="connsiteY0" fmla="*/ 96947 h 171604"/>
                  <a:gd name="connsiteX1" fmla="*/ 58437 w 123623"/>
                  <a:gd name="connsiteY1" fmla="*/ 0 h 171604"/>
                  <a:gd name="connsiteX2" fmla="*/ 76863 w 123623"/>
                  <a:gd name="connsiteY2" fmla="*/ 1847 h 171604"/>
                  <a:gd name="connsiteX3" fmla="*/ 107801 w 123623"/>
                  <a:gd name="connsiteY3" fmla="*/ 39142 h 171604"/>
                  <a:gd name="connsiteX4" fmla="*/ 122974 w 123623"/>
                  <a:gd name="connsiteY4" fmla="*/ 88448 h 171604"/>
                  <a:gd name="connsiteX5" fmla="*/ 117828 w 123623"/>
                  <a:gd name="connsiteY5" fmla="*/ 139779 h 171604"/>
                  <a:gd name="connsiteX6" fmla="*/ 105998 w 123623"/>
                  <a:gd name="connsiteY6" fmla="*/ 161753 h 171604"/>
                  <a:gd name="connsiteX7" fmla="*/ 75488 w 123623"/>
                  <a:gd name="connsiteY7" fmla="*/ 171141 h 171604"/>
                  <a:gd name="connsiteX8" fmla="*/ 821 w 123623"/>
                  <a:gd name="connsiteY8" fmla="*/ 96947 h 17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23" h="171604">
                    <a:moveTo>
                      <a:pt x="821" y="96947"/>
                    </a:moveTo>
                    <a:cubicBezTo>
                      <a:pt x="-3887" y="49688"/>
                      <a:pt x="11178" y="4708"/>
                      <a:pt x="58437" y="0"/>
                    </a:cubicBezTo>
                    <a:lnTo>
                      <a:pt x="76863" y="1847"/>
                    </a:lnTo>
                    <a:lnTo>
                      <a:pt x="107801" y="39142"/>
                    </a:lnTo>
                    <a:cubicBezTo>
                      <a:pt x="115884" y="53956"/>
                      <a:pt x="121195" y="70599"/>
                      <a:pt x="122974" y="88448"/>
                    </a:cubicBezTo>
                    <a:cubicBezTo>
                      <a:pt x="124752" y="106297"/>
                      <a:pt x="122829" y="123661"/>
                      <a:pt x="117828" y="139779"/>
                    </a:cubicBezTo>
                    <a:lnTo>
                      <a:pt x="105998" y="161753"/>
                    </a:lnTo>
                    <a:lnTo>
                      <a:pt x="75488" y="171141"/>
                    </a:lnTo>
                    <a:cubicBezTo>
                      <a:pt x="28229" y="175849"/>
                      <a:pt x="5530" y="144206"/>
                      <a:pt x="821" y="96947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 rot="515128">
                <a:off x="334419" y="1961850"/>
                <a:ext cx="43936" cy="4393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 rot="14874411" flipH="1">
                <a:off x="-220018" y="1872003"/>
                <a:ext cx="149407" cy="178364"/>
              </a:xfrm>
              <a:custGeom>
                <a:avLst/>
                <a:gdLst>
                  <a:gd name="connsiteX0" fmla="*/ 406 w 217661"/>
                  <a:gd name="connsiteY0" fmla="*/ 111965 h 259845"/>
                  <a:gd name="connsiteX1" fmla="*/ 4300 w 217661"/>
                  <a:gd name="connsiteY1" fmla="*/ 43365 h 259845"/>
                  <a:gd name="connsiteX2" fmla="*/ 8233 w 217661"/>
                  <a:gd name="connsiteY2" fmla="*/ 30190 h 259845"/>
                  <a:gd name="connsiteX3" fmla="*/ 25552 w 217661"/>
                  <a:gd name="connsiteY3" fmla="*/ 15822 h 259845"/>
                  <a:gd name="connsiteX4" fmla="*/ 74859 w 217661"/>
                  <a:gd name="connsiteY4" fmla="*/ 650 h 259845"/>
                  <a:gd name="connsiteX5" fmla="*/ 217012 w 217661"/>
                  <a:gd name="connsiteY5" fmla="*/ 117043 h 259845"/>
                  <a:gd name="connsiteX6" fmla="*/ 100618 w 217661"/>
                  <a:gd name="connsiteY6" fmla="*/ 259196 h 259845"/>
                  <a:gd name="connsiteX7" fmla="*/ 49287 w 217661"/>
                  <a:gd name="connsiteY7" fmla="*/ 254050 h 259845"/>
                  <a:gd name="connsiteX8" fmla="*/ 34541 w 217661"/>
                  <a:gd name="connsiteY8" fmla="*/ 246111 h 259845"/>
                  <a:gd name="connsiteX9" fmla="*/ 29714 w 217661"/>
                  <a:gd name="connsiteY9" fmla="*/ 238919 h 259845"/>
                  <a:gd name="connsiteX10" fmla="*/ 406 w 217661"/>
                  <a:gd name="connsiteY10" fmla="*/ 111965 h 25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661" h="259845">
                    <a:moveTo>
                      <a:pt x="406" y="111965"/>
                    </a:moveTo>
                    <a:cubicBezTo>
                      <a:pt x="-704" y="88656"/>
                      <a:pt x="420" y="65283"/>
                      <a:pt x="4300" y="43365"/>
                    </a:cubicBezTo>
                    <a:lnTo>
                      <a:pt x="8233" y="30190"/>
                    </a:lnTo>
                    <a:lnTo>
                      <a:pt x="25552" y="15822"/>
                    </a:lnTo>
                    <a:cubicBezTo>
                      <a:pt x="40367" y="7740"/>
                      <a:pt x="57010" y="2428"/>
                      <a:pt x="74859" y="650"/>
                    </a:cubicBezTo>
                    <a:cubicBezTo>
                      <a:pt x="146255" y="-6463"/>
                      <a:pt x="209898" y="45648"/>
                      <a:pt x="217012" y="117043"/>
                    </a:cubicBezTo>
                    <a:cubicBezTo>
                      <a:pt x="224125" y="188439"/>
                      <a:pt x="172014" y="252083"/>
                      <a:pt x="100618" y="259196"/>
                    </a:cubicBezTo>
                    <a:cubicBezTo>
                      <a:pt x="82770" y="260974"/>
                      <a:pt x="65405" y="259051"/>
                      <a:pt x="49287" y="254050"/>
                    </a:cubicBezTo>
                    <a:lnTo>
                      <a:pt x="34541" y="246111"/>
                    </a:lnTo>
                    <a:lnTo>
                      <a:pt x="29714" y="238919"/>
                    </a:lnTo>
                    <a:cubicBezTo>
                      <a:pt x="13786" y="204946"/>
                      <a:pt x="2627" y="158583"/>
                      <a:pt x="406" y="111965"/>
                    </a:cubicBezTo>
                    <a:close/>
                  </a:path>
                </a:pathLst>
              </a:custGeom>
              <a:solidFill>
                <a:srgbClr val="5A3720"/>
              </a:solidFill>
              <a:ln>
                <a:solidFill>
                  <a:srgbClr val="673F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14874411" flipH="1">
                <a:off x="-183750" y="1934313"/>
                <a:ext cx="84858" cy="117793"/>
              </a:xfrm>
              <a:custGeom>
                <a:avLst/>
                <a:gdLst>
                  <a:gd name="connsiteX0" fmla="*/ 430 w 142661"/>
                  <a:gd name="connsiteY0" fmla="*/ 94096 h 171570"/>
                  <a:gd name="connsiteX1" fmla="*/ 77475 w 142661"/>
                  <a:gd name="connsiteY1" fmla="*/ 0 h 171570"/>
                  <a:gd name="connsiteX2" fmla="*/ 95901 w 142661"/>
                  <a:gd name="connsiteY2" fmla="*/ 1847 h 171570"/>
                  <a:gd name="connsiteX3" fmla="*/ 126839 w 142661"/>
                  <a:gd name="connsiteY3" fmla="*/ 39142 h 171570"/>
                  <a:gd name="connsiteX4" fmla="*/ 142012 w 142661"/>
                  <a:gd name="connsiteY4" fmla="*/ 88448 h 171570"/>
                  <a:gd name="connsiteX5" fmla="*/ 136866 w 142661"/>
                  <a:gd name="connsiteY5" fmla="*/ 139779 h 171570"/>
                  <a:gd name="connsiteX6" fmla="*/ 125036 w 142661"/>
                  <a:gd name="connsiteY6" fmla="*/ 161753 h 171570"/>
                  <a:gd name="connsiteX7" fmla="*/ 94526 w 142661"/>
                  <a:gd name="connsiteY7" fmla="*/ 171141 h 171570"/>
                  <a:gd name="connsiteX8" fmla="*/ 430 w 142661"/>
                  <a:gd name="connsiteY8" fmla="*/ 94096 h 171570"/>
                  <a:gd name="connsiteX0" fmla="*/ 821 w 123623"/>
                  <a:gd name="connsiteY0" fmla="*/ 96947 h 171604"/>
                  <a:gd name="connsiteX1" fmla="*/ 58437 w 123623"/>
                  <a:gd name="connsiteY1" fmla="*/ 0 h 171604"/>
                  <a:gd name="connsiteX2" fmla="*/ 76863 w 123623"/>
                  <a:gd name="connsiteY2" fmla="*/ 1847 h 171604"/>
                  <a:gd name="connsiteX3" fmla="*/ 107801 w 123623"/>
                  <a:gd name="connsiteY3" fmla="*/ 39142 h 171604"/>
                  <a:gd name="connsiteX4" fmla="*/ 122974 w 123623"/>
                  <a:gd name="connsiteY4" fmla="*/ 88448 h 171604"/>
                  <a:gd name="connsiteX5" fmla="*/ 117828 w 123623"/>
                  <a:gd name="connsiteY5" fmla="*/ 139779 h 171604"/>
                  <a:gd name="connsiteX6" fmla="*/ 105998 w 123623"/>
                  <a:gd name="connsiteY6" fmla="*/ 161753 h 171604"/>
                  <a:gd name="connsiteX7" fmla="*/ 75488 w 123623"/>
                  <a:gd name="connsiteY7" fmla="*/ 171141 h 171604"/>
                  <a:gd name="connsiteX8" fmla="*/ 821 w 123623"/>
                  <a:gd name="connsiteY8" fmla="*/ 96947 h 17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23" h="171604">
                    <a:moveTo>
                      <a:pt x="821" y="96947"/>
                    </a:moveTo>
                    <a:cubicBezTo>
                      <a:pt x="-3887" y="49688"/>
                      <a:pt x="11178" y="4708"/>
                      <a:pt x="58437" y="0"/>
                    </a:cubicBezTo>
                    <a:lnTo>
                      <a:pt x="76863" y="1847"/>
                    </a:lnTo>
                    <a:lnTo>
                      <a:pt x="107801" y="39142"/>
                    </a:lnTo>
                    <a:cubicBezTo>
                      <a:pt x="115884" y="53956"/>
                      <a:pt x="121195" y="70599"/>
                      <a:pt x="122974" y="88448"/>
                    </a:cubicBezTo>
                    <a:cubicBezTo>
                      <a:pt x="124752" y="106297"/>
                      <a:pt x="122829" y="123661"/>
                      <a:pt x="117828" y="139779"/>
                    </a:cubicBezTo>
                    <a:lnTo>
                      <a:pt x="105998" y="161753"/>
                    </a:lnTo>
                    <a:lnTo>
                      <a:pt x="75488" y="171141"/>
                    </a:lnTo>
                    <a:cubicBezTo>
                      <a:pt x="28229" y="175849"/>
                      <a:pt x="5530" y="144206"/>
                      <a:pt x="821" y="96947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20615793" flipH="1">
                <a:off x="-202895" y="1963702"/>
                <a:ext cx="43936" cy="4393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Freeform 64"/>
            <p:cNvSpPr/>
            <p:nvPr/>
          </p:nvSpPr>
          <p:spPr>
            <a:xfrm flipH="1">
              <a:off x="4540548" y="1265477"/>
              <a:ext cx="203620" cy="285830"/>
            </a:xfrm>
            <a:custGeom>
              <a:avLst/>
              <a:gdLst>
                <a:gd name="connsiteX0" fmla="*/ 216904 w 319290"/>
                <a:gd name="connsiteY0" fmla="*/ 0 h 339124"/>
                <a:gd name="connsiteX1" fmla="*/ 159645 w 319290"/>
                <a:gd name="connsiteY1" fmla="*/ 1446 h 339124"/>
                <a:gd name="connsiteX2" fmla="*/ 102386 w 319290"/>
                <a:gd name="connsiteY2" fmla="*/ 0 h 339124"/>
                <a:gd name="connsiteX3" fmla="*/ 102386 w 319290"/>
                <a:gd name="connsiteY3" fmla="*/ 62801 h 339124"/>
                <a:gd name="connsiteX4" fmla="*/ 89826 w 319290"/>
                <a:gd name="connsiteY4" fmla="*/ 182122 h 339124"/>
                <a:gd name="connsiteX5" fmla="*/ 14465 w 319290"/>
                <a:gd name="connsiteY5" fmla="*/ 188402 h 339124"/>
                <a:gd name="connsiteX6" fmla="*/ 1904 w 319290"/>
                <a:gd name="connsiteY6" fmla="*/ 263763 h 339124"/>
                <a:gd name="connsiteX7" fmla="*/ 39585 w 319290"/>
                <a:gd name="connsiteY7" fmla="*/ 314004 h 339124"/>
                <a:gd name="connsiteX8" fmla="*/ 102386 w 319290"/>
                <a:gd name="connsiteY8" fmla="*/ 307724 h 339124"/>
                <a:gd name="connsiteX9" fmla="*/ 158906 w 319290"/>
                <a:gd name="connsiteY9" fmla="*/ 339124 h 339124"/>
                <a:gd name="connsiteX10" fmla="*/ 159645 w 319290"/>
                <a:gd name="connsiteY10" fmla="*/ 338678 h 339124"/>
                <a:gd name="connsiteX11" fmla="*/ 160384 w 319290"/>
                <a:gd name="connsiteY11" fmla="*/ 339124 h 339124"/>
                <a:gd name="connsiteX12" fmla="*/ 216904 w 319290"/>
                <a:gd name="connsiteY12" fmla="*/ 307724 h 339124"/>
                <a:gd name="connsiteX13" fmla="*/ 279705 w 319290"/>
                <a:gd name="connsiteY13" fmla="*/ 314004 h 339124"/>
                <a:gd name="connsiteX14" fmla="*/ 317386 w 319290"/>
                <a:gd name="connsiteY14" fmla="*/ 263763 h 339124"/>
                <a:gd name="connsiteX15" fmla="*/ 304825 w 319290"/>
                <a:gd name="connsiteY15" fmla="*/ 188402 h 339124"/>
                <a:gd name="connsiteX16" fmla="*/ 229464 w 319290"/>
                <a:gd name="connsiteY16" fmla="*/ 182122 h 339124"/>
                <a:gd name="connsiteX17" fmla="*/ 216904 w 319290"/>
                <a:gd name="connsiteY17" fmla="*/ 62801 h 339124"/>
                <a:gd name="connsiteX18" fmla="*/ 216904 w 319290"/>
                <a:gd name="connsiteY18" fmla="*/ 0 h 33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290" h="339124">
                  <a:moveTo>
                    <a:pt x="216904" y="0"/>
                  </a:moveTo>
                  <a:lnTo>
                    <a:pt x="159645" y="1446"/>
                  </a:lnTo>
                  <a:lnTo>
                    <a:pt x="102386" y="0"/>
                  </a:lnTo>
                  <a:cubicBezTo>
                    <a:pt x="103433" y="16223"/>
                    <a:pt x="104479" y="32447"/>
                    <a:pt x="102386" y="62801"/>
                  </a:cubicBezTo>
                  <a:cubicBezTo>
                    <a:pt x="100292" y="93155"/>
                    <a:pt x="104479" y="161189"/>
                    <a:pt x="89826" y="182122"/>
                  </a:cubicBezTo>
                  <a:cubicBezTo>
                    <a:pt x="75172" y="203055"/>
                    <a:pt x="29118" y="174795"/>
                    <a:pt x="14465" y="188402"/>
                  </a:cubicBezTo>
                  <a:cubicBezTo>
                    <a:pt x="-189" y="202009"/>
                    <a:pt x="-2282" y="242830"/>
                    <a:pt x="1904" y="263763"/>
                  </a:cubicBezTo>
                  <a:cubicBezTo>
                    <a:pt x="6091" y="284696"/>
                    <a:pt x="22838" y="306677"/>
                    <a:pt x="39585" y="314004"/>
                  </a:cubicBezTo>
                  <a:cubicBezTo>
                    <a:pt x="56332" y="321331"/>
                    <a:pt x="82499" y="303537"/>
                    <a:pt x="102386" y="307724"/>
                  </a:cubicBezTo>
                  <a:cubicBezTo>
                    <a:pt x="122272" y="311911"/>
                    <a:pt x="142160" y="339124"/>
                    <a:pt x="158906" y="339124"/>
                  </a:cubicBezTo>
                  <a:lnTo>
                    <a:pt x="159645" y="338678"/>
                  </a:lnTo>
                  <a:lnTo>
                    <a:pt x="160384" y="339124"/>
                  </a:lnTo>
                  <a:cubicBezTo>
                    <a:pt x="177130" y="339124"/>
                    <a:pt x="197018" y="311911"/>
                    <a:pt x="216904" y="307724"/>
                  </a:cubicBezTo>
                  <a:cubicBezTo>
                    <a:pt x="236791" y="303537"/>
                    <a:pt x="262958" y="321331"/>
                    <a:pt x="279705" y="314004"/>
                  </a:cubicBezTo>
                  <a:cubicBezTo>
                    <a:pt x="296452" y="306677"/>
                    <a:pt x="313199" y="284696"/>
                    <a:pt x="317386" y="263763"/>
                  </a:cubicBezTo>
                  <a:cubicBezTo>
                    <a:pt x="321572" y="242830"/>
                    <a:pt x="319479" y="202009"/>
                    <a:pt x="304825" y="188402"/>
                  </a:cubicBezTo>
                  <a:cubicBezTo>
                    <a:pt x="290172" y="174795"/>
                    <a:pt x="244118" y="203055"/>
                    <a:pt x="229464" y="182122"/>
                  </a:cubicBezTo>
                  <a:cubicBezTo>
                    <a:pt x="214811" y="161189"/>
                    <a:pt x="218998" y="93155"/>
                    <a:pt x="216904" y="62801"/>
                  </a:cubicBezTo>
                  <a:cubicBezTo>
                    <a:pt x="214811" y="32447"/>
                    <a:pt x="215857" y="16223"/>
                    <a:pt x="216904" y="0"/>
                  </a:cubicBezTo>
                  <a:close/>
                </a:path>
              </a:pathLst>
            </a:custGeom>
            <a:solidFill>
              <a:srgbClr val="A05A2C"/>
            </a:solidFill>
            <a:ln w="3175">
              <a:solidFill>
                <a:srgbClr val="A05A2C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Pie 10"/>
            <p:cNvSpPr/>
            <p:nvPr/>
          </p:nvSpPr>
          <p:spPr>
            <a:xfrm rot="362250">
              <a:off x="4437866" y="1651423"/>
              <a:ext cx="382773" cy="151560"/>
            </a:xfrm>
            <a:custGeom>
              <a:avLst/>
              <a:gdLst>
                <a:gd name="connsiteX0" fmla="*/ 893218 w 893218"/>
                <a:gd name="connsiteY0" fmla="*/ 353635 h 707269"/>
                <a:gd name="connsiteX1" fmla="*/ 449415 w 893218"/>
                <a:gd name="connsiteY1" fmla="*/ 707263 h 707269"/>
                <a:gd name="connsiteX2" fmla="*/ 89 w 893218"/>
                <a:gd name="connsiteY2" fmla="*/ 360722 h 707269"/>
                <a:gd name="connsiteX3" fmla="*/ 446609 w 893218"/>
                <a:gd name="connsiteY3" fmla="*/ 353635 h 707269"/>
                <a:gd name="connsiteX4" fmla="*/ 893218 w 893218"/>
                <a:gd name="connsiteY4" fmla="*/ 353635 h 707269"/>
                <a:gd name="connsiteX0" fmla="*/ 893129 w 893129"/>
                <a:gd name="connsiteY0" fmla="*/ 0 h 353635"/>
                <a:gd name="connsiteX1" fmla="*/ 449326 w 893129"/>
                <a:gd name="connsiteY1" fmla="*/ 353628 h 353635"/>
                <a:gd name="connsiteX2" fmla="*/ 0 w 893129"/>
                <a:gd name="connsiteY2" fmla="*/ 7087 h 353635"/>
                <a:gd name="connsiteX3" fmla="*/ 451984 w 893129"/>
                <a:gd name="connsiteY3" fmla="*/ 51666 h 353635"/>
                <a:gd name="connsiteX4" fmla="*/ 893129 w 893129"/>
                <a:gd name="connsiteY4" fmla="*/ 0 h 35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3129" h="353635">
                  <a:moveTo>
                    <a:pt x="893129" y="0"/>
                  </a:moveTo>
                  <a:cubicBezTo>
                    <a:pt x="893129" y="194440"/>
                    <a:pt x="694882" y="352406"/>
                    <a:pt x="449326" y="353628"/>
                  </a:cubicBezTo>
                  <a:cubicBezTo>
                    <a:pt x="205072" y="354843"/>
                    <a:pt x="4896" y="200458"/>
                    <a:pt x="0" y="7087"/>
                  </a:cubicBezTo>
                  <a:lnTo>
                    <a:pt x="451984" y="51666"/>
                  </a:lnTo>
                  <a:cubicBezTo>
                    <a:pt x="600854" y="51666"/>
                    <a:pt x="744259" y="0"/>
                    <a:pt x="89312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A55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3936750" y="3825027"/>
              <a:ext cx="1498206" cy="2363048"/>
            </a:xfrm>
            <a:custGeom>
              <a:avLst/>
              <a:gdLst>
                <a:gd name="connsiteX0" fmla="*/ 59374 w 1565905"/>
                <a:gd name="connsiteY0" fmla="*/ 243736 h 2053793"/>
                <a:gd name="connsiteX1" fmla="*/ 2224 w 1565905"/>
                <a:gd name="connsiteY1" fmla="*/ 1162898 h 2053793"/>
                <a:gd name="connsiteX2" fmla="*/ 116524 w 1565905"/>
                <a:gd name="connsiteY2" fmla="*/ 1496273 h 2053793"/>
                <a:gd name="connsiteX3" fmla="*/ 202249 w 1565905"/>
                <a:gd name="connsiteY3" fmla="*/ 1691536 h 2053793"/>
                <a:gd name="connsiteX4" fmla="*/ 164149 w 1565905"/>
                <a:gd name="connsiteY4" fmla="*/ 1748686 h 2053793"/>
                <a:gd name="connsiteX5" fmla="*/ 140337 w 1565905"/>
                <a:gd name="connsiteY5" fmla="*/ 1820123 h 2053793"/>
                <a:gd name="connsiteX6" fmla="*/ 197487 w 1565905"/>
                <a:gd name="connsiteY6" fmla="*/ 1862986 h 2053793"/>
                <a:gd name="connsiteX7" fmla="*/ 187962 w 1565905"/>
                <a:gd name="connsiteY7" fmla="*/ 1901086 h 2053793"/>
                <a:gd name="connsiteX8" fmla="*/ 149862 w 1565905"/>
                <a:gd name="connsiteY8" fmla="*/ 1953473 h 2053793"/>
                <a:gd name="connsiteX9" fmla="*/ 121287 w 1565905"/>
                <a:gd name="connsiteY9" fmla="*/ 2034436 h 2053793"/>
                <a:gd name="connsiteX10" fmla="*/ 254637 w 1565905"/>
                <a:gd name="connsiteY10" fmla="*/ 2039198 h 2053793"/>
                <a:gd name="connsiteX11" fmla="*/ 407037 w 1565905"/>
                <a:gd name="connsiteY11" fmla="*/ 2015386 h 2053793"/>
                <a:gd name="connsiteX12" fmla="*/ 564199 w 1565905"/>
                <a:gd name="connsiteY12" fmla="*/ 2043961 h 2053793"/>
                <a:gd name="connsiteX13" fmla="*/ 773749 w 1565905"/>
                <a:gd name="connsiteY13" fmla="*/ 2053486 h 2053793"/>
                <a:gd name="connsiteX14" fmla="*/ 868999 w 1565905"/>
                <a:gd name="connsiteY14" fmla="*/ 2034436 h 2053793"/>
                <a:gd name="connsiteX15" fmla="*/ 873762 w 1565905"/>
                <a:gd name="connsiteY15" fmla="*/ 1915373 h 2053793"/>
                <a:gd name="connsiteX16" fmla="*/ 816612 w 1565905"/>
                <a:gd name="connsiteY16" fmla="*/ 1615336 h 2053793"/>
                <a:gd name="connsiteX17" fmla="*/ 764224 w 1565905"/>
                <a:gd name="connsiteY17" fmla="*/ 1420073 h 2053793"/>
                <a:gd name="connsiteX18" fmla="*/ 716599 w 1565905"/>
                <a:gd name="connsiteY18" fmla="*/ 1158136 h 2053793"/>
                <a:gd name="connsiteX19" fmla="*/ 773749 w 1565905"/>
                <a:gd name="connsiteY19" fmla="*/ 739036 h 2053793"/>
                <a:gd name="connsiteX20" fmla="*/ 821374 w 1565905"/>
                <a:gd name="connsiteY20" fmla="*/ 1205761 h 2053793"/>
                <a:gd name="connsiteX21" fmla="*/ 802324 w 1565905"/>
                <a:gd name="connsiteY21" fmla="*/ 1472461 h 2053793"/>
                <a:gd name="connsiteX22" fmla="*/ 868999 w 1565905"/>
                <a:gd name="connsiteY22" fmla="*/ 1867748 h 2053793"/>
                <a:gd name="connsiteX23" fmla="*/ 888049 w 1565905"/>
                <a:gd name="connsiteY23" fmla="*/ 2001098 h 2053793"/>
                <a:gd name="connsiteX24" fmla="*/ 973774 w 1565905"/>
                <a:gd name="connsiteY24" fmla="*/ 2024911 h 2053793"/>
                <a:gd name="connsiteX25" fmla="*/ 1192849 w 1565905"/>
                <a:gd name="connsiteY25" fmla="*/ 2001098 h 2053793"/>
                <a:gd name="connsiteX26" fmla="*/ 1488124 w 1565905"/>
                <a:gd name="connsiteY26" fmla="*/ 1967761 h 2053793"/>
                <a:gd name="connsiteX27" fmla="*/ 1550037 w 1565905"/>
                <a:gd name="connsiteY27" fmla="*/ 1924898 h 2053793"/>
                <a:gd name="connsiteX28" fmla="*/ 1564324 w 1565905"/>
                <a:gd name="connsiteY28" fmla="*/ 1853461 h 2053793"/>
                <a:gd name="connsiteX29" fmla="*/ 1521462 w 1565905"/>
                <a:gd name="connsiteY29" fmla="*/ 1686773 h 2053793"/>
                <a:gd name="connsiteX30" fmla="*/ 1445262 w 1565905"/>
                <a:gd name="connsiteY30" fmla="*/ 1481986 h 2053793"/>
                <a:gd name="connsiteX31" fmla="*/ 1421449 w 1565905"/>
                <a:gd name="connsiteY31" fmla="*/ 1420073 h 2053793"/>
                <a:gd name="connsiteX32" fmla="*/ 1464312 w 1565905"/>
                <a:gd name="connsiteY32" fmla="*/ 1248623 h 2053793"/>
                <a:gd name="connsiteX33" fmla="*/ 1502412 w 1565905"/>
                <a:gd name="connsiteY33" fmla="*/ 977161 h 2053793"/>
                <a:gd name="connsiteX34" fmla="*/ 1488124 w 1565905"/>
                <a:gd name="connsiteY34" fmla="*/ 829523 h 2053793"/>
                <a:gd name="connsiteX35" fmla="*/ 1416687 w 1565905"/>
                <a:gd name="connsiteY35" fmla="*/ 381848 h 2053793"/>
                <a:gd name="connsiteX36" fmla="*/ 1373824 w 1565905"/>
                <a:gd name="connsiteY36" fmla="*/ 34186 h 2053793"/>
                <a:gd name="connsiteX37" fmla="*/ 1350012 w 1565905"/>
                <a:gd name="connsiteY37" fmla="*/ 15136 h 2053793"/>
                <a:gd name="connsiteX38" fmla="*/ 1211899 w 1565905"/>
                <a:gd name="connsiteY38" fmla="*/ 10373 h 2053793"/>
                <a:gd name="connsiteX39" fmla="*/ 835662 w 1565905"/>
                <a:gd name="connsiteY39" fmla="*/ 848 h 2053793"/>
                <a:gd name="connsiteX40" fmla="*/ 649924 w 1565905"/>
                <a:gd name="connsiteY40" fmla="*/ 34186 h 2053793"/>
                <a:gd name="connsiteX41" fmla="*/ 273687 w 1565905"/>
                <a:gd name="connsiteY41" fmla="*/ 158011 h 2053793"/>
                <a:gd name="connsiteX42" fmla="*/ 59374 w 1565905"/>
                <a:gd name="connsiteY42" fmla="*/ 243736 h 205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65905" h="2053793">
                  <a:moveTo>
                    <a:pt x="59374" y="243736"/>
                  </a:moveTo>
                  <a:cubicBezTo>
                    <a:pt x="14130" y="411217"/>
                    <a:pt x="-7301" y="954142"/>
                    <a:pt x="2224" y="1162898"/>
                  </a:cubicBezTo>
                  <a:cubicBezTo>
                    <a:pt x="11749" y="1371654"/>
                    <a:pt x="83187" y="1408167"/>
                    <a:pt x="116524" y="1496273"/>
                  </a:cubicBezTo>
                  <a:cubicBezTo>
                    <a:pt x="149862" y="1584379"/>
                    <a:pt x="194312" y="1649467"/>
                    <a:pt x="202249" y="1691536"/>
                  </a:cubicBezTo>
                  <a:cubicBezTo>
                    <a:pt x="210187" y="1733605"/>
                    <a:pt x="174468" y="1727255"/>
                    <a:pt x="164149" y="1748686"/>
                  </a:cubicBezTo>
                  <a:cubicBezTo>
                    <a:pt x="153830" y="1770117"/>
                    <a:pt x="134781" y="1801073"/>
                    <a:pt x="140337" y="1820123"/>
                  </a:cubicBezTo>
                  <a:cubicBezTo>
                    <a:pt x="145893" y="1839173"/>
                    <a:pt x="189550" y="1849492"/>
                    <a:pt x="197487" y="1862986"/>
                  </a:cubicBezTo>
                  <a:cubicBezTo>
                    <a:pt x="205424" y="1876480"/>
                    <a:pt x="195899" y="1886005"/>
                    <a:pt x="187962" y="1901086"/>
                  </a:cubicBezTo>
                  <a:cubicBezTo>
                    <a:pt x="180025" y="1916167"/>
                    <a:pt x="160974" y="1931248"/>
                    <a:pt x="149862" y="1953473"/>
                  </a:cubicBezTo>
                  <a:cubicBezTo>
                    <a:pt x="138750" y="1975698"/>
                    <a:pt x="103825" y="2020149"/>
                    <a:pt x="121287" y="2034436"/>
                  </a:cubicBezTo>
                  <a:cubicBezTo>
                    <a:pt x="138749" y="2048723"/>
                    <a:pt x="207012" y="2042373"/>
                    <a:pt x="254637" y="2039198"/>
                  </a:cubicBezTo>
                  <a:cubicBezTo>
                    <a:pt x="302262" y="2036023"/>
                    <a:pt x="355443" y="2014592"/>
                    <a:pt x="407037" y="2015386"/>
                  </a:cubicBezTo>
                  <a:cubicBezTo>
                    <a:pt x="458631" y="2016180"/>
                    <a:pt x="503080" y="2037611"/>
                    <a:pt x="564199" y="2043961"/>
                  </a:cubicBezTo>
                  <a:cubicBezTo>
                    <a:pt x="625318" y="2050311"/>
                    <a:pt x="722949" y="2055074"/>
                    <a:pt x="773749" y="2053486"/>
                  </a:cubicBezTo>
                  <a:cubicBezTo>
                    <a:pt x="824549" y="2051899"/>
                    <a:pt x="852330" y="2057455"/>
                    <a:pt x="868999" y="2034436"/>
                  </a:cubicBezTo>
                  <a:cubicBezTo>
                    <a:pt x="885668" y="2011417"/>
                    <a:pt x="882493" y="1985223"/>
                    <a:pt x="873762" y="1915373"/>
                  </a:cubicBezTo>
                  <a:cubicBezTo>
                    <a:pt x="865031" y="1845523"/>
                    <a:pt x="834868" y="1697886"/>
                    <a:pt x="816612" y="1615336"/>
                  </a:cubicBezTo>
                  <a:cubicBezTo>
                    <a:pt x="798356" y="1532786"/>
                    <a:pt x="780893" y="1496273"/>
                    <a:pt x="764224" y="1420073"/>
                  </a:cubicBezTo>
                  <a:cubicBezTo>
                    <a:pt x="747555" y="1343873"/>
                    <a:pt x="715012" y="1271642"/>
                    <a:pt x="716599" y="1158136"/>
                  </a:cubicBezTo>
                  <a:cubicBezTo>
                    <a:pt x="718186" y="1044630"/>
                    <a:pt x="756287" y="731099"/>
                    <a:pt x="773749" y="739036"/>
                  </a:cubicBezTo>
                  <a:cubicBezTo>
                    <a:pt x="791211" y="746973"/>
                    <a:pt x="816612" y="1083524"/>
                    <a:pt x="821374" y="1205761"/>
                  </a:cubicBezTo>
                  <a:cubicBezTo>
                    <a:pt x="826136" y="1327998"/>
                    <a:pt x="794387" y="1362130"/>
                    <a:pt x="802324" y="1472461"/>
                  </a:cubicBezTo>
                  <a:cubicBezTo>
                    <a:pt x="810261" y="1582792"/>
                    <a:pt x="854712" y="1779642"/>
                    <a:pt x="868999" y="1867748"/>
                  </a:cubicBezTo>
                  <a:cubicBezTo>
                    <a:pt x="883287" y="1955854"/>
                    <a:pt x="870587" y="1974904"/>
                    <a:pt x="888049" y="2001098"/>
                  </a:cubicBezTo>
                  <a:cubicBezTo>
                    <a:pt x="905511" y="2027292"/>
                    <a:pt x="922974" y="2024911"/>
                    <a:pt x="973774" y="2024911"/>
                  </a:cubicBezTo>
                  <a:cubicBezTo>
                    <a:pt x="1024574" y="2024911"/>
                    <a:pt x="1192849" y="2001098"/>
                    <a:pt x="1192849" y="2001098"/>
                  </a:cubicBezTo>
                  <a:cubicBezTo>
                    <a:pt x="1278574" y="1991573"/>
                    <a:pt x="1428593" y="1980461"/>
                    <a:pt x="1488124" y="1967761"/>
                  </a:cubicBezTo>
                  <a:cubicBezTo>
                    <a:pt x="1547655" y="1955061"/>
                    <a:pt x="1537337" y="1943948"/>
                    <a:pt x="1550037" y="1924898"/>
                  </a:cubicBezTo>
                  <a:cubicBezTo>
                    <a:pt x="1562737" y="1905848"/>
                    <a:pt x="1569087" y="1893149"/>
                    <a:pt x="1564324" y="1853461"/>
                  </a:cubicBezTo>
                  <a:cubicBezTo>
                    <a:pt x="1559562" y="1813774"/>
                    <a:pt x="1541306" y="1748686"/>
                    <a:pt x="1521462" y="1686773"/>
                  </a:cubicBezTo>
                  <a:cubicBezTo>
                    <a:pt x="1501618" y="1624861"/>
                    <a:pt x="1461931" y="1526436"/>
                    <a:pt x="1445262" y="1481986"/>
                  </a:cubicBezTo>
                  <a:cubicBezTo>
                    <a:pt x="1428593" y="1437536"/>
                    <a:pt x="1418274" y="1458967"/>
                    <a:pt x="1421449" y="1420073"/>
                  </a:cubicBezTo>
                  <a:cubicBezTo>
                    <a:pt x="1424624" y="1381179"/>
                    <a:pt x="1450818" y="1322442"/>
                    <a:pt x="1464312" y="1248623"/>
                  </a:cubicBezTo>
                  <a:cubicBezTo>
                    <a:pt x="1477806" y="1174804"/>
                    <a:pt x="1498443" y="1047011"/>
                    <a:pt x="1502412" y="977161"/>
                  </a:cubicBezTo>
                  <a:cubicBezTo>
                    <a:pt x="1506381" y="907311"/>
                    <a:pt x="1502412" y="928742"/>
                    <a:pt x="1488124" y="829523"/>
                  </a:cubicBezTo>
                  <a:cubicBezTo>
                    <a:pt x="1473837" y="730304"/>
                    <a:pt x="1435737" y="514404"/>
                    <a:pt x="1416687" y="381848"/>
                  </a:cubicBezTo>
                  <a:cubicBezTo>
                    <a:pt x="1397637" y="249292"/>
                    <a:pt x="1384937" y="95305"/>
                    <a:pt x="1373824" y="34186"/>
                  </a:cubicBezTo>
                  <a:cubicBezTo>
                    <a:pt x="1362711" y="-26933"/>
                    <a:pt x="1377000" y="19105"/>
                    <a:pt x="1350012" y="15136"/>
                  </a:cubicBezTo>
                  <a:cubicBezTo>
                    <a:pt x="1323025" y="11167"/>
                    <a:pt x="1211899" y="10373"/>
                    <a:pt x="1211899" y="10373"/>
                  </a:cubicBezTo>
                  <a:cubicBezTo>
                    <a:pt x="1126174" y="7992"/>
                    <a:pt x="929324" y="-3121"/>
                    <a:pt x="835662" y="848"/>
                  </a:cubicBezTo>
                  <a:cubicBezTo>
                    <a:pt x="742000" y="4817"/>
                    <a:pt x="743586" y="7992"/>
                    <a:pt x="649924" y="34186"/>
                  </a:cubicBezTo>
                  <a:cubicBezTo>
                    <a:pt x="556262" y="60380"/>
                    <a:pt x="368143" y="125467"/>
                    <a:pt x="273687" y="158011"/>
                  </a:cubicBezTo>
                  <a:cubicBezTo>
                    <a:pt x="179231" y="190555"/>
                    <a:pt x="104618" y="76255"/>
                    <a:pt x="59374" y="243736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616607" y="1896511"/>
              <a:ext cx="1915506" cy="2388138"/>
            </a:xfrm>
            <a:custGeom>
              <a:avLst/>
              <a:gdLst>
                <a:gd name="connsiteX0" fmla="*/ 847442 w 1915506"/>
                <a:gd name="connsiteY0" fmla="*/ 0 h 2388138"/>
                <a:gd name="connsiteX1" fmla="*/ 861729 w 1915506"/>
                <a:gd name="connsiteY1" fmla="*/ 57150 h 2388138"/>
                <a:gd name="connsiteX2" fmla="*/ 823629 w 1915506"/>
                <a:gd name="connsiteY2" fmla="*/ 195262 h 2388138"/>
                <a:gd name="connsiteX3" fmla="*/ 823629 w 1915506"/>
                <a:gd name="connsiteY3" fmla="*/ 376237 h 2388138"/>
                <a:gd name="connsiteX4" fmla="*/ 768600 w 1915506"/>
                <a:gd name="connsiteY4" fmla="*/ 405817 h 2388138"/>
                <a:gd name="connsiteX5" fmla="*/ 748170 w 1915506"/>
                <a:gd name="connsiteY5" fmla="*/ 414039 h 2388138"/>
                <a:gd name="connsiteX6" fmla="*/ 1068850 w 1915506"/>
                <a:gd name="connsiteY6" fmla="*/ 414039 h 2388138"/>
                <a:gd name="connsiteX7" fmla="*/ 1088087 w 1915506"/>
                <a:gd name="connsiteY7" fmla="*/ 394011 h 2388138"/>
                <a:gd name="connsiteX8" fmla="*/ 1149999 w 1915506"/>
                <a:gd name="connsiteY8" fmla="*/ 355911 h 2388138"/>
                <a:gd name="connsiteX9" fmla="*/ 1302399 w 1915506"/>
                <a:gd name="connsiteY9" fmla="*/ 317811 h 2388138"/>
                <a:gd name="connsiteX10" fmla="*/ 1326212 w 1915506"/>
                <a:gd name="connsiteY10" fmla="*/ 227323 h 2388138"/>
                <a:gd name="connsiteX11" fmla="*/ 1330974 w 1915506"/>
                <a:gd name="connsiteY11" fmla="*/ 93973 h 2388138"/>
                <a:gd name="connsiteX12" fmla="*/ 1302399 w 1915506"/>
                <a:gd name="connsiteY12" fmla="*/ 8248 h 2388138"/>
                <a:gd name="connsiteX13" fmla="*/ 1411937 w 1915506"/>
                <a:gd name="connsiteY13" fmla="*/ 8248 h 2388138"/>
                <a:gd name="connsiteX14" fmla="*/ 1511949 w 1915506"/>
                <a:gd name="connsiteY14" fmla="*/ 51111 h 2388138"/>
                <a:gd name="connsiteX15" fmla="*/ 1635774 w 1915506"/>
                <a:gd name="connsiteY15" fmla="*/ 174936 h 2388138"/>
                <a:gd name="connsiteX16" fmla="*/ 1773887 w 1915506"/>
                <a:gd name="connsiteY16" fmla="*/ 422586 h 2388138"/>
                <a:gd name="connsiteX17" fmla="*/ 1869137 w 1915506"/>
                <a:gd name="connsiteY17" fmla="*/ 641661 h 2388138"/>
                <a:gd name="connsiteX18" fmla="*/ 1902474 w 1915506"/>
                <a:gd name="connsiteY18" fmla="*/ 846448 h 2388138"/>
                <a:gd name="connsiteX19" fmla="*/ 1897712 w 1915506"/>
                <a:gd name="connsiteY19" fmla="*/ 898836 h 2388138"/>
                <a:gd name="connsiteX20" fmla="*/ 1697687 w 1915506"/>
                <a:gd name="connsiteY20" fmla="*/ 851211 h 2388138"/>
                <a:gd name="connsiteX21" fmla="*/ 1607932 w 1915506"/>
                <a:gd name="connsiteY21" fmla="*/ 831509 h 2388138"/>
                <a:gd name="connsiteX22" fmla="*/ 1607260 w 1915506"/>
                <a:gd name="connsiteY22" fmla="*/ 963411 h 2388138"/>
                <a:gd name="connsiteX23" fmla="*/ 1731043 w 1915506"/>
                <a:gd name="connsiteY23" fmla="*/ 2023764 h 2388138"/>
                <a:gd name="connsiteX24" fmla="*/ 283243 w 1915506"/>
                <a:gd name="connsiteY24" fmla="*/ 2242839 h 2388138"/>
                <a:gd name="connsiteX25" fmla="*/ 275017 w 1915506"/>
                <a:gd name="connsiteY25" fmla="*/ 663486 h 2388138"/>
                <a:gd name="connsiteX26" fmla="*/ 248558 w 1915506"/>
                <a:gd name="connsiteY26" fmla="*/ 675307 h 2388138"/>
                <a:gd name="connsiteX27" fmla="*/ 133067 w 1915506"/>
                <a:gd name="connsiteY27" fmla="*/ 728662 h 2388138"/>
                <a:gd name="connsiteX28" fmla="*/ 4479 w 1915506"/>
                <a:gd name="connsiteY28" fmla="*/ 809625 h 2388138"/>
                <a:gd name="connsiteX29" fmla="*/ 242604 w 1915506"/>
                <a:gd name="connsiteY29" fmla="*/ 395287 h 2388138"/>
                <a:gd name="connsiteX30" fmla="*/ 433104 w 1915506"/>
                <a:gd name="connsiteY30" fmla="*/ 114300 h 2388138"/>
                <a:gd name="connsiteX31" fmla="*/ 585504 w 1915506"/>
                <a:gd name="connsiteY31" fmla="*/ 57150 h 2388138"/>
                <a:gd name="connsiteX32" fmla="*/ 847442 w 1915506"/>
                <a:gd name="connsiteY32" fmla="*/ 0 h 238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15506" h="2388138">
                  <a:moveTo>
                    <a:pt x="847442" y="0"/>
                  </a:moveTo>
                  <a:cubicBezTo>
                    <a:pt x="893479" y="0"/>
                    <a:pt x="864904" y="27781"/>
                    <a:pt x="861729" y="57150"/>
                  </a:cubicBezTo>
                  <a:cubicBezTo>
                    <a:pt x="858554" y="86519"/>
                    <a:pt x="829979" y="142081"/>
                    <a:pt x="823629" y="195262"/>
                  </a:cubicBezTo>
                  <a:cubicBezTo>
                    <a:pt x="817279" y="248443"/>
                    <a:pt x="836329" y="339725"/>
                    <a:pt x="823629" y="376237"/>
                  </a:cubicBezTo>
                  <a:cubicBezTo>
                    <a:pt x="814104" y="403622"/>
                    <a:pt x="790738" y="401092"/>
                    <a:pt x="768600" y="405817"/>
                  </a:cubicBezTo>
                  <a:lnTo>
                    <a:pt x="748170" y="414039"/>
                  </a:lnTo>
                  <a:lnTo>
                    <a:pt x="1068850" y="414039"/>
                  </a:lnTo>
                  <a:lnTo>
                    <a:pt x="1088087" y="394011"/>
                  </a:lnTo>
                  <a:cubicBezTo>
                    <a:pt x="1114281" y="370992"/>
                    <a:pt x="1114280" y="368611"/>
                    <a:pt x="1149999" y="355911"/>
                  </a:cubicBezTo>
                  <a:cubicBezTo>
                    <a:pt x="1185718" y="343211"/>
                    <a:pt x="1273030" y="339242"/>
                    <a:pt x="1302399" y="317811"/>
                  </a:cubicBezTo>
                  <a:cubicBezTo>
                    <a:pt x="1331768" y="296380"/>
                    <a:pt x="1321450" y="264629"/>
                    <a:pt x="1326212" y="227323"/>
                  </a:cubicBezTo>
                  <a:cubicBezTo>
                    <a:pt x="1330975" y="190017"/>
                    <a:pt x="1330180" y="129692"/>
                    <a:pt x="1330974" y="93973"/>
                  </a:cubicBezTo>
                  <a:cubicBezTo>
                    <a:pt x="1331768" y="58254"/>
                    <a:pt x="1288905" y="22535"/>
                    <a:pt x="1302399" y="8248"/>
                  </a:cubicBezTo>
                  <a:cubicBezTo>
                    <a:pt x="1315893" y="-6039"/>
                    <a:pt x="1377012" y="1104"/>
                    <a:pt x="1411937" y="8248"/>
                  </a:cubicBezTo>
                  <a:cubicBezTo>
                    <a:pt x="1446862" y="15392"/>
                    <a:pt x="1474643" y="23330"/>
                    <a:pt x="1511949" y="51111"/>
                  </a:cubicBezTo>
                  <a:cubicBezTo>
                    <a:pt x="1549255" y="78892"/>
                    <a:pt x="1592118" y="113024"/>
                    <a:pt x="1635774" y="174936"/>
                  </a:cubicBezTo>
                  <a:cubicBezTo>
                    <a:pt x="1679430" y="236849"/>
                    <a:pt x="1734993" y="344799"/>
                    <a:pt x="1773887" y="422586"/>
                  </a:cubicBezTo>
                  <a:cubicBezTo>
                    <a:pt x="1812781" y="500373"/>
                    <a:pt x="1847706" y="571017"/>
                    <a:pt x="1869137" y="641661"/>
                  </a:cubicBezTo>
                  <a:cubicBezTo>
                    <a:pt x="1890568" y="712305"/>
                    <a:pt x="1897712" y="803586"/>
                    <a:pt x="1902474" y="846448"/>
                  </a:cubicBezTo>
                  <a:cubicBezTo>
                    <a:pt x="1907237" y="889311"/>
                    <a:pt x="1931843" y="898042"/>
                    <a:pt x="1897712" y="898836"/>
                  </a:cubicBezTo>
                  <a:cubicBezTo>
                    <a:pt x="1863581" y="899630"/>
                    <a:pt x="1697687" y="851211"/>
                    <a:pt x="1697687" y="851211"/>
                  </a:cubicBezTo>
                  <a:lnTo>
                    <a:pt x="1607932" y="831509"/>
                  </a:lnTo>
                  <a:lnTo>
                    <a:pt x="1607260" y="963411"/>
                  </a:lnTo>
                  <a:cubicBezTo>
                    <a:pt x="1614957" y="1344612"/>
                    <a:pt x="1668040" y="1794569"/>
                    <a:pt x="1731043" y="2023764"/>
                  </a:cubicBezTo>
                  <a:cubicBezTo>
                    <a:pt x="1831849" y="2390476"/>
                    <a:pt x="526131" y="2511127"/>
                    <a:pt x="283243" y="2242839"/>
                  </a:cubicBezTo>
                  <a:lnTo>
                    <a:pt x="275017" y="663486"/>
                  </a:lnTo>
                  <a:lnTo>
                    <a:pt x="248558" y="675307"/>
                  </a:lnTo>
                  <a:cubicBezTo>
                    <a:pt x="201379" y="696515"/>
                    <a:pt x="160650" y="715168"/>
                    <a:pt x="133067" y="728662"/>
                  </a:cubicBezTo>
                  <a:cubicBezTo>
                    <a:pt x="22736" y="782637"/>
                    <a:pt x="-13777" y="865187"/>
                    <a:pt x="4479" y="809625"/>
                  </a:cubicBezTo>
                  <a:cubicBezTo>
                    <a:pt x="22735" y="754063"/>
                    <a:pt x="171166" y="511175"/>
                    <a:pt x="242604" y="395287"/>
                  </a:cubicBezTo>
                  <a:cubicBezTo>
                    <a:pt x="314041" y="279400"/>
                    <a:pt x="375954" y="170656"/>
                    <a:pt x="433104" y="114300"/>
                  </a:cubicBezTo>
                  <a:cubicBezTo>
                    <a:pt x="490254" y="57944"/>
                    <a:pt x="516448" y="76200"/>
                    <a:pt x="585504" y="57150"/>
                  </a:cubicBezTo>
                  <a:cubicBezTo>
                    <a:pt x="654560" y="38100"/>
                    <a:pt x="801405" y="0"/>
                    <a:pt x="84744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262460" y="2490580"/>
              <a:ext cx="52129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latin typeface="BadaBoom BB" panose="020B0603050302020204" pitchFamily="34" charset="0"/>
                </a:rPr>
                <a:t>A</a:t>
              </a:r>
              <a:endParaRPr lang="en-US" sz="6600" dirty="0">
                <a:latin typeface="BadaBoom BB" panose="020B06030503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13711" y="2439232"/>
              <a:ext cx="52129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solidFill>
                    <a:schemeClr val="bg1"/>
                  </a:solidFill>
                  <a:latin typeface="BadaBoom BB" panose="020B0603050302020204" pitchFamily="34" charset="0"/>
                </a:rPr>
                <a:t>A</a:t>
              </a:r>
              <a:endParaRPr lang="en-US" sz="6600" dirty="0">
                <a:solidFill>
                  <a:schemeClr val="bg1"/>
                </a:solidFill>
                <a:latin typeface="BadaBoom BB" panose="020B06030503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4141087" y="2375671"/>
              <a:ext cx="1454360" cy="693425"/>
            </a:xfrm>
            <a:custGeom>
              <a:avLst/>
              <a:gdLst>
                <a:gd name="connsiteX0" fmla="*/ 381817 w 1454360"/>
                <a:gd name="connsiteY0" fmla="*/ 5677 h 693425"/>
                <a:gd name="connsiteX1" fmla="*/ 435157 w 1454360"/>
                <a:gd name="connsiteY1" fmla="*/ 43777 h 693425"/>
                <a:gd name="connsiteX2" fmla="*/ 534217 w 1454360"/>
                <a:gd name="connsiteY2" fmla="*/ 150457 h 693425"/>
                <a:gd name="connsiteX3" fmla="*/ 663757 w 1454360"/>
                <a:gd name="connsiteY3" fmla="*/ 165697 h 693425"/>
                <a:gd name="connsiteX4" fmla="*/ 778057 w 1454360"/>
                <a:gd name="connsiteY4" fmla="*/ 211417 h 693425"/>
                <a:gd name="connsiteX5" fmla="*/ 999037 w 1454360"/>
                <a:gd name="connsiteY5" fmla="*/ 249517 h 693425"/>
                <a:gd name="connsiteX6" fmla="*/ 1387657 w 1454360"/>
                <a:gd name="connsiteY6" fmla="*/ 333337 h 693425"/>
                <a:gd name="connsiteX7" fmla="*/ 1448617 w 1454360"/>
                <a:gd name="connsiteY7" fmla="*/ 409537 h 693425"/>
                <a:gd name="connsiteX8" fmla="*/ 1418137 w 1454360"/>
                <a:gd name="connsiteY8" fmla="*/ 531457 h 693425"/>
                <a:gd name="connsiteX9" fmla="*/ 1151437 w 1454360"/>
                <a:gd name="connsiteY9" fmla="*/ 676237 h 693425"/>
                <a:gd name="connsiteX10" fmla="*/ 1052377 w 1454360"/>
                <a:gd name="connsiteY10" fmla="*/ 668617 h 693425"/>
                <a:gd name="connsiteX11" fmla="*/ 640897 w 1454360"/>
                <a:gd name="connsiteY11" fmla="*/ 478117 h 693425"/>
                <a:gd name="connsiteX12" fmla="*/ 541837 w 1454360"/>
                <a:gd name="connsiteY12" fmla="*/ 462877 h 693425"/>
                <a:gd name="connsiteX13" fmla="*/ 465637 w 1454360"/>
                <a:gd name="connsiteY13" fmla="*/ 447637 h 693425"/>
                <a:gd name="connsiteX14" fmla="*/ 427537 w 1454360"/>
                <a:gd name="connsiteY14" fmla="*/ 401917 h 693425"/>
                <a:gd name="connsiteX15" fmla="*/ 412297 w 1454360"/>
                <a:gd name="connsiteY15" fmla="*/ 386677 h 693425"/>
                <a:gd name="connsiteX16" fmla="*/ 198937 w 1454360"/>
                <a:gd name="connsiteY16" fmla="*/ 379057 h 693425"/>
                <a:gd name="connsiteX17" fmla="*/ 107497 w 1454360"/>
                <a:gd name="connsiteY17" fmla="*/ 318097 h 693425"/>
                <a:gd name="connsiteX18" fmla="*/ 817 w 1454360"/>
                <a:gd name="connsiteY18" fmla="*/ 318097 h 693425"/>
                <a:gd name="connsiteX19" fmla="*/ 77017 w 1454360"/>
                <a:gd name="connsiteY19" fmla="*/ 158077 h 693425"/>
                <a:gd name="connsiteX20" fmla="*/ 381817 w 1454360"/>
                <a:gd name="connsiteY20" fmla="*/ 5677 h 69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54360" h="693425">
                  <a:moveTo>
                    <a:pt x="381817" y="5677"/>
                  </a:moveTo>
                  <a:cubicBezTo>
                    <a:pt x="441507" y="-13373"/>
                    <a:pt x="409757" y="19647"/>
                    <a:pt x="435157" y="43777"/>
                  </a:cubicBezTo>
                  <a:cubicBezTo>
                    <a:pt x="460557" y="67907"/>
                    <a:pt x="496117" y="130137"/>
                    <a:pt x="534217" y="150457"/>
                  </a:cubicBezTo>
                  <a:cubicBezTo>
                    <a:pt x="572317" y="170777"/>
                    <a:pt x="623117" y="155537"/>
                    <a:pt x="663757" y="165697"/>
                  </a:cubicBezTo>
                  <a:cubicBezTo>
                    <a:pt x="704397" y="175857"/>
                    <a:pt x="722177" y="197447"/>
                    <a:pt x="778057" y="211417"/>
                  </a:cubicBezTo>
                  <a:cubicBezTo>
                    <a:pt x="833937" y="225387"/>
                    <a:pt x="897437" y="229197"/>
                    <a:pt x="999037" y="249517"/>
                  </a:cubicBezTo>
                  <a:cubicBezTo>
                    <a:pt x="1100637" y="269837"/>
                    <a:pt x="1312727" y="306667"/>
                    <a:pt x="1387657" y="333337"/>
                  </a:cubicBezTo>
                  <a:cubicBezTo>
                    <a:pt x="1462587" y="360007"/>
                    <a:pt x="1443537" y="376517"/>
                    <a:pt x="1448617" y="409537"/>
                  </a:cubicBezTo>
                  <a:cubicBezTo>
                    <a:pt x="1453697" y="442557"/>
                    <a:pt x="1467667" y="487007"/>
                    <a:pt x="1418137" y="531457"/>
                  </a:cubicBezTo>
                  <a:cubicBezTo>
                    <a:pt x="1368607" y="575907"/>
                    <a:pt x="1212397" y="653377"/>
                    <a:pt x="1151437" y="676237"/>
                  </a:cubicBezTo>
                  <a:cubicBezTo>
                    <a:pt x="1090477" y="699097"/>
                    <a:pt x="1137467" y="701637"/>
                    <a:pt x="1052377" y="668617"/>
                  </a:cubicBezTo>
                  <a:cubicBezTo>
                    <a:pt x="967287" y="635597"/>
                    <a:pt x="725987" y="512407"/>
                    <a:pt x="640897" y="478117"/>
                  </a:cubicBezTo>
                  <a:cubicBezTo>
                    <a:pt x="555807" y="443827"/>
                    <a:pt x="571047" y="467957"/>
                    <a:pt x="541837" y="462877"/>
                  </a:cubicBezTo>
                  <a:cubicBezTo>
                    <a:pt x="512627" y="457797"/>
                    <a:pt x="484687" y="457797"/>
                    <a:pt x="465637" y="447637"/>
                  </a:cubicBezTo>
                  <a:cubicBezTo>
                    <a:pt x="446587" y="437477"/>
                    <a:pt x="427537" y="401917"/>
                    <a:pt x="427537" y="401917"/>
                  </a:cubicBezTo>
                  <a:cubicBezTo>
                    <a:pt x="418647" y="391757"/>
                    <a:pt x="450397" y="390487"/>
                    <a:pt x="412297" y="386677"/>
                  </a:cubicBezTo>
                  <a:cubicBezTo>
                    <a:pt x="374197" y="382867"/>
                    <a:pt x="249737" y="390487"/>
                    <a:pt x="198937" y="379057"/>
                  </a:cubicBezTo>
                  <a:cubicBezTo>
                    <a:pt x="148137" y="367627"/>
                    <a:pt x="140517" y="328257"/>
                    <a:pt x="107497" y="318097"/>
                  </a:cubicBezTo>
                  <a:cubicBezTo>
                    <a:pt x="74477" y="307937"/>
                    <a:pt x="5897" y="344767"/>
                    <a:pt x="817" y="318097"/>
                  </a:cubicBezTo>
                  <a:cubicBezTo>
                    <a:pt x="-4263" y="291427"/>
                    <a:pt x="13517" y="206337"/>
                    <a:pt x="77017" y="158077"/>
                  </a:cubicBezTo>
                  <a:cubicBezTo>
                    <a:pt x="140517" y="109817"/>
                    <a:pt x="322127" y="24727"/>
                    <a:pt x="381817" y="5677"/>
                  </a:cubicBezTo>
                  <a:close/>
                </a:path>
              </a:pathLst>
            </a:custGeom>
            <a:solidFill>
              <a:srgbClr val="A05A2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616607" y="1753036"/>
              <a:ext cx="1507525" cy="1142573"/>
              <a:chOff x="3515007" y="1867288"/>
              <a:chExt cx="1507525" cy="1142573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3515007" y="1867288"/>
                <a:ext cx="1507525" cy="1142573"/>
              </a:xfrm>
              <a:custGeom>
                <a:avLst/>
                <a:gdLst>
                  <a:gd name="connsiteX0" fmla="*/ 813795 w 1507525"/>
                  <a:gd name="connsiteY0" fmla="*/ 1147 h 1142573"/>
                  <a:gd name="connsiteX1" fmla="*/ 911103 w 1507525"/>
                  <a:gd name="connsiteY1" fmla="*/ 184498 h 1142573"/>
                  <a:gd name="connsiteX2" fmla="*/ 916464 w 1507525"/>
                  <a:gd name="connsiteY2" fmla="*/ 202563 h 1142573"/>
                  <a:gd name="connsiteX3" fmla="*/ 927160 w 1507525"/>
                  <a:gd name="connsiteY3" fmla="*/ 202839 h 1142573"/>
                  <a:gd name="connsiteX4" fmla="*/ 965744 w 1507525"/>
                  <a:gd name="connsiteY4" fmla="*/ 203471 h 1142573"/>
                  <a:gd name="connsiteX5" fmla="*/ 1161006 w 1507525"/>
                  <a:gd name="connsiteY5" fmla="*/ 89171 h 1142573"/>
                  <a:gd name="connsiteX6" fmla="*/ 1165632 w 1507525"/>
                  <a:gd name="connsiteY6" fmla="*/ 91427 h 1142573"/>
                  <a:gd name="connsiteX7" fmla="*/ 1176390 w 1507525"/>
                  <a:gd name="connsiteY7" fmla="*/ 86406 h 1142573"/>
                  <a:gd name="connsiteX8" fmla="*/ 1216282 w 1507525"/>
                  <a:gd name="connsiteY8" fmla="*/ 83382 h 1142573"/>
                  <a:gd name="connsiteX9" fmla="*/ 1251681 w 1507525"/>
                  <a:gd name="connsiteY9" fmla="*/ 83519 h 1142573"/>
                  <a:gd name="connsiteX10" fmla="*/ 1489130 w 1507525"/>
                  <a:gd name="connsiteY10" fmla="*/ 99190 h 1142573"/>
                  <a:gd name="connsiteX11" fmla="*/ 1507524 w 1507525"/>
                  <a:gd name="connsiteY11" fmla="*/ 117584 h 1142573"/>
                  <a:gd name="connsiteX12" fmla="*/ 1507524 w 1507525"/>
                  <a:gd name="connsiteY12" fmla="*/ 172236 h 1142573"/>
                  <a:gd name="connsiteX13" fmla="*/ 1502137 w 1507525"/>
                  <a:gd name="connsiteY13" fmla="*/ 185243 h 1142573"/>
                  <a:gd name="connsiteX14" fmla="*/ 1498136 w 1507525"/>
                  <a:gd name="connsiteY14" fmla="*/ 186900 h 1142573"/>
                  <a:gd name="connsiteX15" fmla="*/ 1502138 w 1507525"/>
                  <a:gd name="connsiteY15" fmla="*/ 188557 h 1142573"/>
                  <a:gd name="connsiteX16" fmla="*/ 1507525 w 1507525"/>
                  <a:gd name="connsiteY16" fmla="*/ 201564 h 1142573"/>
                  <a:gd name="connsiteX17" fmla="*/ 1507525 w 1507525"/>
                  <a:gd name="connsiteY17" fmla="*/ 256216 h 1142573"/>
                  <a:gd name="connsiteX18" fmla="*/ 1489131 w 1507525"/>
                  <a:gd name="connsiteY18" fmla="*/ 274610 h 1142573"/>
                  <a:gd name="connsiteX19" fmla="*/ 1507525 w 1507525"/>
                  <a:gd name="connsiteY19" fmla="*/ 293004 h 1142573"/>
                  <a:gd name="connsiteX20" fmla="*/ 1507525 w 1507525"/>
                  <a:gd name="connsiteY20" fmla="*/ 347656 h 1142573"/>
                  <a:gd name="connsiteX21" fmla="*/ 1489131 w 1507525"/>
                  <a:gd name="connsiteY21" fmla="*/ 366050 h 1142573"/>
                  <a:gd name="connsiteX22" fmla="*/ 1486694 w 1507525"/>
                  <a:gd name="connsiteY22" fmla="*/ 366050 h 1142573"/>
                  <a:gd name="connsiteX23" fmla="*/ 1486694 w 1507525"/>
                  <a:gd name="connsiteY23" fmla="*/ 410864 h 1142573"/>
                  <a:gd name="connsiteX24" fmla="*/ 1468300 w 1507525"/>
                  <a:gd name="connsiteY24" fmla="*/ 429258 h 1142573"/>
                  <a:gd name="connsiteX25" fmla="*/ 1410628 w 1507525"/>
                  <a:gd name="connsiteY25" fmla="*/ 429258 h 1142573"/>
                  <a:gd name="connsiteX26" fmla="*/ 1394815 w 1507525"/>
                  <a:gd name="connsiteY26" fmla="*/ 437726 h 1142573"/>
                  <a:gd name="connsiteX27" fmla="*/ 1289593 w 1507525"/>
                  <a:gd name="connsiteY27" fmla="*/ 479696 h 1142573"/>
                  <a:gd name="connsiteX28" fmla="*/ 1172912 w 1507525"/>
                  <a:gd name="connsiteY28" fmla="*/ 532083 h 1142573"/>
                  <a:gd name="connsiteX29" fmla="*/ 1075281 w 1507525"/>
                  <a:gd name="connsiteY29" fmla="*/ 598758 h 1142573"/>
                  <a:gd name="connsiteX30" fmla="*/ 1053552 w 1507525"/>
                  <a:gd name="connsiteY30" fmla="*/ 645044 h 1142573"/>
                  <a:gd name="connsiteX31" fmla="*/ 1052332 w 1507525"/>
                  <a:gd name="connsiteY31" fmla="*/ 647654 h 1142573"/>
                  <a:gd name="connsiteX32" fmla="*/ 1053114 w 1507525"/>
                  <a:gd name="connsiteY32" fmla="*/ 649154 h 1142573"/>
                  <a:gd name="connsiteX33" fmla="*/ 1056492 w 1507525"/>
                  <a:gd name="connsiteY33" fmla="*/ 667536 h 1142573"/>
                  <a:gd name="connsiteX34" fmla="*/ 839305 w 1507525"/>
                  <a:gd name="connsiteY34" fmla="*/ 739931 h 1142573"/>
                  <a:gd name="connsiteX35" fmla="*/ 557765 w 1507525"/>
                  <a:gd name="connsiteY35" fmla="*/ 1005382 h 1142573"/>
                  <a:gd name="connsiteX36" fmla="*/ 421018 w 1507525"/>
                  <a:gd name="connsiteY36" fmla="*/ 1142130 h 1142573"/>
                  <a:gd name="connsiteX37" fmla="*/ 147523 w 1507525"/>
                  <a:gd name="connsiteY37" fmla="*/ 1045602 h 1142573"/>
                  <a:gd name="connsiteX38" fmla="*/ 2732 w 1507525"/>
                  <a:gd name="connsiteY38" fmla="*/ 949075 h 1142573"/>
                  <a:gd name="connsiteX39" fmla="*/ 268183 w 1507525"/>
                  <a:gd name="connsiteY39" fmla="*/ 820371 h 1142573"/>
                  <a:gd name="connsiteX40" fmla="*/ 461238 w 1507525"/>
                  <a:gd name="connsiteY40" fmla="*/ 667536 h 1142573"/>
                  <a:gd name="connsiteX41" fmla="*/ 806233 w 1507525"/>
                  <a:gd name="connsiteY41" fmla="*/ 495918 h 1142573"/>
                  <a:gd name="connsiteX42" fmla="*/ 813540 w 1507525"/>
                  <a:gd name="connsiteY42" fmla="*/ 494967 h 1142573"/>
                  <a:gd name="connsiteX43" fmla="*/ 813828 w 1507525"/>
                  <a:gd name="connsiteY43" fmla="*/ 492421 h 1142573"/>
                  <a:gd name="connsiteX44" fmla="*/ 813344 w 1507525"/>
                  <a:gd name="connsiteY44" fmla="*/ 455883 h 1142573"/>
                  <a:gd name="connsiteX45" fmla="*/ 770481 w 1507525"/>
                  <a:gd name="connsiteY45" fmla="*/ 322533 h 1142573"/>
                  <a:gd name="connsiteX46" fmla="*/ 759877 w 1507525"/>
                  <a:gd name="connsiteY46" fmla="*/ 232790 h 1142573"/>
                  <a:gd name="connsiteX47" fmla="*/ 763214 w 1507525"/>
                  <a:gd name="connsiteY47" fmla="*/ 228492 h 1142573"/>
                  <a:gd name="connsiteX48" fmla="*/ 765705 w 1507525"/>
                  <a:gd name="connsiteY48" fmla="*/ 190112 h 1142573"/>
                  <a:gd name="connsiteX49" fmla="*/ 761687 w 1507525"/>
                  <a:gd name="connsiteY49" fmla="*/ 4375 h 1142573"/>
                  <a:gd name="connsiteX50" fmla="*/ 813795 w 1507525"/>
                  <a:gd name="connsiteY50" fmla="*/ 1147 h 1142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507525" h="1142573">
                    <a:moveTo>
                      <a:pt x="813795" y="1147"/>
                    </a:moveTo>
                    <a:cubicBezTo>
                      <a:pt x="889944" y="12590"/>
                      <a:pt x="892768" y="107357"/>
                      <a:pt x="911103" y="184498"/>
                    </a:cubicBezTo>
                    <a:lnTo>
                      <a:pt x="916464" y="202563"/>
                    </a:lnTo>
                    <a:lnTo>
                      <a:pt x="927160" y="202839"/>
                    </a:lnTo>
                    <a:cubicBezTo>
                      <a:pt x="943965" y="203422"/>
                      <a:pt x="957806" y="203868"/>
                      <a:pt x="965744" y="203471"/>
                    </a:cubicBezTo>
                    <a:lnTo>
                      <a:pt x="1161006" y="89171"/>
                    </a:lnTo>
                    <a:lnTo>
                      <a:pt x="1165632" y="91427"/>
                    </a:lnTo>
                    <a:lnTo>
                      <a:pt x="1176390" y="86406"/>
                    </a:lnTo>
                    <a:cubicBezTo>
                      <a:pt x="1186331" y="84635"/>
                      <a:pt x="1200057" y="83697"/>
                      <a:pt x="1216282" y="83382"/>
                    </a:cubicBezTo>
                    <a:cubicBezTo>
                      <a:pt x="1227098" y="83172"/>
                      <a:pt x="1239025" y="83238"/>
                      <a:pt x="1251681" y="83519"/>
                    </a:cubicBezTo>
                    <a:cubicBezTo>
                      <a:pt x="1336056" y="85389"/>
                      <a:pt x="1452847" y="96777"/>
                      <a:pt x="1489130" y="99190"/>
                    </a:cubicBezTo>
                    <a:cubicBezTo>
                      <a:pt x="1499289" y="99190"/>
                      <a:pt x="1507524" y="107425"/>
                      <a:pt x="1507524" y="117584"/>
                    </a:cubicBezTo>
                    <a:lnTo>
                      <a:pt x="1507524" y="172236"/>
                    </a:lnTo>
                    <a:cubicBezTo>
                      <a:pt x="1507524" y="177315"/>
                      <a:pt x="1505465" y="181914"/>
                      <a:pt x="1502137" y="185243"/>
                    </a:cubicBezTo>
                    <a:lnTo>
                      <a:pt x="1498136" y="186900"/>
                    </a:lnTo>
                    <a:lnTo>
                      <a:pt x="1502138" y="188557"/>
                    </a:lnTo>
                    <a:cubicBezTo>
                      <a:pt x="1505466" y="191886"/>
                      <a:pt x="1507525" y="196484"/>
                      <a:pt x="1507525" y="201564"/>
                    </a:cubicBezTo>
                    <a:lnTo>
                      <a:pt x="1507525" y="256216"/>
                    </a:lnTo>
                    <a:cubicBezTo>
                      <a:pt x="1507525" y="266375"/>
                      <a:pt x="1499290" y="274610"/>
                      <a:pt x="1489131" y="274610"/>
                    </a:cubicBezTo>
                    <a:cubicBezTo>
                      <a:pt x="1499290" y="274610"/>
                      <a:pt x="1507525" y="282845"/>
                      <a:pt x="1507525" y="293004"/>
                    </a:cubicBezTo>
                    <a:lnTo>
                      <a:pt x="1507525" y="347656"/>
                    </a:lnTo>
                    <a:cubicBezTo>
                      <a:pt x="1507525" y="357815"/>
                      <a:pt x="1499290" y="366050"/>
                      <a:pt x="1489131" y="366050"/>
                    </a:cubicBezTo>
                    <a:lnTo>
                      <a:pt x="1486694" y="366050"/>
                    </a:lnTo>
                    <a:lnTo>
                      <a:pt x="1486694" y="410864"/>
                    </a:lnTo>
                    <a:cubicBezTo>
                      <a:pt x="1486694" y="421023"/>
                      <a:pt x="1478459" y="429258"/>
                      <a:pt x="1468300" y="429258"/>
                    </a:cubicBezTo>
                    <a:lnTo>
                      <a:pt x="1410628" y="429258"/>
                    </a:lnTo>
                    <a:lnTo>
                      <a:pt x="1394815" y="437726"/>
                    </a:lnTo>
                    <a:cubicBezTo>
                      <a:pt x="1357261" y="453701"/>
                      <a:pt x="1314001" y="466996"/>
                      <a:pt x="1289593" y="479696"/>
                    </a:cubicBezTo>
                    <a:cubicBezTo>
                      <a:pt x="1240777" y="505096"/>
                      <a:pt x="1208631" y="512239"/>
                      <a:pt x="1172912" y="532083"/>
                    </a:cubicBezTo>
                    <a:cubicBezTo>
                      <a:pt x="1137193" y="551927"/>
                      <a:pt x="1099887" y="574549"/>
                      <a:pt x="1075281" y="598758"/>
                    </a:cubicBezTo>
                    <a:cubicBezTo>
                      <a:pt x="1062978" y="610863"/>
                      <a:pt x="1058811" y="629120"/>
                      <a:pt x="1053552" y="645044"/>
                    </a:cubicBezTo>
                    <a:lnTo>
                      <a:pt x="1052332" y="647654"/>
                    </a:lnTo>
                    <a:lnTo>
                      <a:pt x="1053114" y="649154"/>
                    </a:lnTo>
                    <a:cubicBezTo>
                      <a:pt x="1055947" y="656559"/>
                      <a:pt x="1057162" y="662843"/>
                      <a:pt x="1056492" y="667536"/>
                    </a:cubicBezTo>
                    <a:cubicBezTo>
                      <a:pt x="1051129" y="705074"/>
                      <a:pt x="922426" y="683623"/>
                      <a:pt x="839305" y="739931"/>
                    </a:cubicBezTo>
                    <a:cubicBezTo>
                      <a:pt x="756183" y="796239"/>
                      <a:pt x="627480" y="938349"/>
                      <a:pt x="557765" y="1005382"/>
                    </a:cubicBezTo>
                    <a:cubicBezTo>
                      <a:pt x="488051" y="1072415"/>
                      <a:pt x="489392" y="1135427"/>
                      <a:pt x="421018" y="1142130"/>
                    </a:cubicBezTo>
                    <a:cubicBezTo>
                      <a:pt x="352644" y="1148833"/>
                      <a:pt x="217238" y="1077778"/>
                      <a:pt x="147523" y="1045602"/>
                    </a:cubicBezTo>
                    <a:cubicBezTo>
                      <a:pt x="77809" y="1013426"/>
                      <a:pt x="-17378" y="986613"/>
                      <a:pt x="2732" y="949075"/>
                    </a:cubicBezTo>
                    <a:cubicBezTo>
                      <a:pt x="22842" y="911536"/>
                      <a:pt x="191765" y="867294"/>
                      <a:pt x="268183" y="820371"/>
                    </a:cubicBezTo>
                    <a:cubicBezTo>
                      <a:pt x="344600" y="773448"/>
                      <a:pt x="364710" y="722503"/>
                      <a:pt x="461238" y="667536"/>
                    </a:cubicBezTo>
                    <a:cubicBezTo>
                      <a:pt x="545699" y="619439"/>
                      <a:pt x="702012" y="520021"/>
                      <a:pt x="806233" y="495918"/>
                    </a:cubicBezTo>
                    <a:lnTo>
                      <a:pt x="813540" y="494967"/>
                    </a:lnTo>
                    <a:lnTo>
                      <a:pt x="813828" y="492421"/>
                    </a:lnTo>
                    <a:cubicBezTo>
                      <a:pt x="814783" y="479646"/>
                      <a:pt x="814932" y="467194"/>
                      <a:pt x="813344" y="455883"/>
                    </a:cubicBezTo>
                    <a:cubicBezTo>
                      <a:pt x="806994" y="410639"/>
                      <a:pt x="776831" y="363014"/>
                      <a:pt x="770481" y="322533"/>
                    </a:cubicBezTo>
                    <a:cubicBezTo>
                      <a:pt x="765718" y="292172"/>
                      <a:pt x="752473" y="256900"/>
                      <a:pt x="759877" y="232790"/>
                    </a:cubicBezTo>
                    <a:lnTo>
                      <a:pt x="763214" y="228492"/>
                    </a:lnTo>
                    <a:lnTo>
                      <a:pt x="765705" y="190112"/>
                    </a:lnTo>
                    <a:cubicBezTo>
                      <a:pt x="772403" y="128200"/>
                      <a:pt x="783118" y="66287"/>
                      <a:pt x="761687" y="4375"/>
                    </a:cubicBezTo>
                    <a:cubicBezTo>
                      <a:pt x="782126" y="-189"/>
                      <a:pt x="799291" y="-1033"/>
                      <a:pt x="813795" y="1147"/>
                    </a:cubicBezTo>
                    <a:close/>
                  </a:path>
                </a:pathLst>
              </a:custGeom>
              <a:solidFill>
                <a:srgbClr val="A05A2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4938008" y="1976525"/>
                <a:ext cx="64008" cy="54864"/>
              </a:xfrm>
              <a:prstGeom prst="roundRect">
                <a:avLst/>
              </a:prstGeom>
              <a:solidFill>
                <a:srgbClr val="D38D5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938008" y="2070381"/>
                <a:ext cx="64008" cy="54864"/>
              </a:xfrm>
              <a:prstGeom prst="roundRect">
                <a:avLst/>
              </a:prstGeom>
              <a:solidFill>
                <a:srgbClr val="D38D5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936807" y="2160686"/>
                <a:ext cx="64008" cy="54864"/>
              </a:xfrm>
              <a:prstGeom prst="roundRect">
                <a:avLst/>
              </a:prstGeom>
              <a:solidFill>
                <a:srgbClr val="D38D5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936807" y="2250271"/>
                <a:ext cx="49033" cy="27432"/>
              </a:xfrm>
              <a:prstGeom prst="roundRect">
                <a:avLst/>
              </a:prstGeom>
              <a:solidFill>
                <a:srgbClr val="D38D5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4758812" y="2048764"/>
                <a:ext cx="263720" cy="30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753921" y="2139487"/>
                <a:ext cx="263720" cy="30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746778" y="2233343"/>
                <a:ext cx="263720" cy="30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Freeform 76"/>
            <p:cNvSpPr/>
            <p:nvPr/>
          </p:nvSpPr>
          <p:spPr>
            <a:xfrm>
              <a:off x="3937000" y="4267200"/>
              <a:ext cx="241300" cy="406400"/>
            </a:xfrm>
            <a:custGeom>
              <a:avLst/>
              <a:gdLst>
                <a:gd name="connsiteX0" fmla="*/ 241300 w 241300"/>
                <a:gd name="connsiteY0" fmla="*/ 0 h 406400"/>
                <a:gd name="connsiteX1" fmla="*/ 152400 w 241300"/>
                <a:gd name="connsiteY1" fmla="*/ 228600 h 406400"/>
                <a:gd name="connsiteX2" fmla="*/ 0 w 241300"/>
                <a:gd name="connsiteY2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300" h="406400">
                  <a:moveTo>
                    <a:pt x="241300" y="0"/>
                  </a:moveTo>
                  <a:cubicBezTo>
                    <a:pt x="216958" y="80433"/>
                    <a:pt x="192617" y="160867"/>
                    <a:pt x="152400" y="228600"/>
                  </a:cubicBezTo>
                  <a:cubicBezTo>
                    <a:pt x="112183" y="296333"/>
                    <a:pt x="56091" y="351366"/>
                    <a:pt x="0" y="4064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5081428" y="4207738"/>
              <a:ext cx="241300" cy="406400"/>
            </a:xfrm>
            <a:custGeom>
              <a:avLst/>
              <a:gdLst>
                <a:gd name="connsiteX0" fmla="*/ 241300 w 241300"/>
                <a:gd name="connsiteY0" fmla="*/ 0 h 406400"/>
                <a:gd name="connsiteX1" fmla="*/ 152400 w 241300"/>
                <a:gd name="connsiteY1" fmla="*/ 228600 h 406400"/>
                <a:gd name="connsiteX2" fmla="*/ 0 w 241300"/>
                <a:gd name="connsiteY2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300" h="406400">
                  <a:moveTo>
                    <a:pt x="241300" y="0"/>
                  </a:moveTo>
                  <a:cubicBezTo>
                    <a:pt x="216958" y="80433"/>
                    <a:pt x="192617" y="160867"/>
                    <a:pt x="152400" y="228600"/>
                  </a:cubicBezTo>
                  <a:cubicBezTo>
                    <a:pt x="112183" y="296333"/>
                    <a:pt x="56091" y="351366"/>
                    <a:pt x="0" y="4064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Cloud Callout 83"/>
          <p:cNvSpPr/>
          <p:nvPr/>
        </p:nvSpPr>
        <p:spPr>
          <a:xfrm rot="709687">
            <a:off x="5495674" y="-232418"/>
            <a:ext cx="3163918" cy="2240559"/>
          </a:xfrm>
          <a:prstGeom prst="cloudCallout">
            <a:avLst>
              <a:gd name="adj1" fmla="val -63747"/>
              <a:gd name="adj2" fmla="val 49715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loud Callout 81"/>
          <p:cNvSpPr/>
          <p:nvPr/>
        </p:nvSpPr>
        <p:spPr>
          <a:xfrm rot="709687">
            <a:off x="5482975" y="-327146"/>
            <a:ext cx="3163918" cy="2240559"/>
          </a:xfrm>
          <a:prstGeom prst="cloudCallout">
            <a:avLst>
              <a:gd name="adj1" fmla="val -63747"/>
              <a:gd name="adj2" fmla="val 497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790811" y="238987"/>
            <a:ext cx="2631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Man, Did I just miss my stop?</a:t>
            </a:r>
            <a:endParaRPr 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33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BadaBoom BB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</vt:vector>
  </TitlesOfParts>
  <Company>Cisco Systems,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Neha Tandon -X (nehatan - ZENSAR TECHNOLOGIES INC at Cisco)</dc:creator>
  <cp:lastModifiedBy>Neha Tandon -X (nehatan - ZENSAR TECHNOLOGIES INC at Cisco)</cp:lastModifiedBy>
  <cp:revision>50</cp:revision>
  <dcterms:created xsi:type="dcterms:W3CDTF">2018-01-11T08:41:31Z</dcterms:created>
  <dcterms:modified xsi:type="dcterms:W3CDTF">2018-01-17T10:33:06Z</dcterms:modified>
</cp:coreProperties>
</file>