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  <p:sldId id="259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F4744"/>
    <a:srgbClr val="4D4D4D"/>
    <a:srgbClr val="4C4C4C"/>
    <a:srgbClr val="4B4C51"/>
    <a:srgbClr val="E0BCA6"/>
    <a:srgbClr val="B2AEC5"/>
    <a:srgbClr val="D3D3DC"/>
    <a:srgbClr val="3890BE"/>
    <a:srgbClr val="FDCE04"/>
    <a:srgbClr val="27282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7" d="100"/>
          <a:sy n="87" d="100"/>
        </p:scale>
        <p:origin x="149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31B42A-0AB7-4545-B059-36B9AD93805B}" type="datetimeFigureOut">
              <a:rPr lang="en-US" smtClean="0"/>
              <a:t>8/24/2016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ED827-27F4-46B9-A667-FC49465C11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77161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31B42A-0AB7-4545-B059-36B9AD93805B}" type="datetimeFigureOut">
              <a:rPr lang="en-US" smtClean="0"/>
              <a:t>8/24/2016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ED827-27F4-46B9-A667-FC49465C11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56848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31B42A-0AB7-4545-B059-36B9AD93805B}" type="datetimeFigureOut">
              <a:rPr lang="en-US" smtClean="0"/>
              <a:t>8/24/2016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ED827-27F4-46B9-A667-FC49465C11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75430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31B42A-0AB7-4545-B059-36B9AD93805B}" type="datetimeFigureOut">
              <a:rPr lang="en-US" smtClean="0"/>
              <a:t>8/24/2016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ED827-27F4-46B9-A667-FC49465C11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6642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31B42A-0AB7-4545-B059-36B9AD93805B}" type="datetimeFigureOut">
              <a:rPr lang="en-US" smtClean="0"/>
              <a:t>8/24/2016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ED827-27F4-46B9-A667-FC49465C11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50406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31B42A-0AB7-4545-B059-36B9AD93805B}" type="datetimeFigureOut">
              <a:rPr lang="en-US" smtClean="0"/>
              <a:t>8/24/2016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ED827-27F4-46B9-A667-FC49465C11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72095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31B42A-0AB7-4545-B059-36B9AD93805B}" type="datetimeFigureOut">
              <a:rPr lang="en-US" smtClean="0"/>
              <a:t>8/24/2016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ED827-27F4-46B9-A667-FC49465C11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27507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31B42A-0AB7-4545-B059-36B9AD93805B}" type="datetimeFigureOut">
              <a:rPr lang="en-US" smtClean="0"/>
              <a:t>8/24/2016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ED827-27F4-46B9-A667-FC49465C11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74351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31B42A-0AB7-4545-B059-36B9AD93805B}" type="datetimeFigureOut">
              <a:rPr lang="en-US" smtClean="0"/>
              <a:t>8/24/2016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ED827-27F4-46B9-A667-FC49465C11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58447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31B42A-0AB7-4545-B059-36B9AD93805B}" type="datetimeFigureOut">
              <a:rPr lang="en-US" smtClean="0"/>
              <a:t>8/24/2016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ED827-27F4-46B9-A667-FC49465C11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96065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31B42A-0AB7-4545-B059-36B9AD93805B}" type="datetimeFigureOut">
              <a:rPr lang="en-US" smtClean="0"/>
              <a:t>8/24/2016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ED827-27F4-46B9-A667-FC49465C11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10097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31B42A-0AB7-4545-B059-36B9AD93805B}" type="datetimeFigureOut">
              <a:rPr lang="en-US" smtClean="0"/>
              <a:t>8/24/2016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7ED827-27F4-46B9-A667-FC49465C11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57898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890B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806755" y="1193390"/>
            <a:ext cx="2384396" cy="4786034"/>
            <a:chOff x="495838" y="768935"/>
            <a:chExt cx="2384396" cy="4786034"/>
          </a:xfrm>
        </p:grpSpPr>
        <p:sp>
          <p:nvSpPr>
            <p:cNvPr id="12" name="Oval 11"/>
            <p:cNvSpPr/>
            <p:nvPr/>
          </p:nvSpPr>
          <p:spPr>
            <a:xfrm>
              <a:off x="495838" y="5014440"/>
              <a:ext cx="2384396" cy="540529"/>
            </a:xfrm>
            <a:prstGeom prst="ellipse">
              <a:avLst/>
            </a:prstGeom>
            <a:solidFill>
              <a:schemeClr val="bg2">
                <a:lumMod val="9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Arc 48"/>
            <p:cNvSpPr/>
            <p:nvPr/>
          </p:nvSpPr>
          <p:spPr>
            <a:xfrm flipH="1">
              <a:off x="1734337" y="4954941"/>
              <a:ext cx="737761" cy="365895"/>
            </a:xfrm>
            <a:custGeom>
              <a:avLst/>
              <a:gdLst>
                <a:gd name="connsiteX0" fmla="*/ 0 w 632458"/>
                <a:gd name="connsiteY0" fmla="*/ 316229 h 632458"/>
                <a:gd name="connsiteX1" fmla="*/ 316229 w 632458"/>
                <a:gd name="connsiteY1" fmla="*/ 0 h 632458"/>
                <a:gd name="connsiteX2" fmla="*/ 632458 w 632458"/>
                <a:gd name="connsiteY2" fmla="*/ 316229 h 632458"/>
                <a:gd name="connsiteX3" fmla="*/ 316229 w 632458"/>
                <a:gd name="connsiteY3" fmla="*/ 316229 h 632458"/>
                <a:gd name="connsiteX4" fmla="*/ 0 w 632458"/>
                <a:gd name="connsiteY4" fmla="*/ 316229 h 632458"/>
                <a:gd name="connsiteX0" fmla="*/ 0 w 632458"/>
                <a:gd name="connsiteY0" fmla="*/ 316229 h 632458"/>
                <a:gd name="connsiteX1" fmla="*/ 316229 w 632458"/>
                <a:gd name="connsiteY1" fmla="*/ 0 h 632458"/>
                <a:gd name="connsiteX2" fmla="*/ 632458 w 632458"/>
                <a:gd name="connsiteY2" fmla="*/ 316229 h 632458"/>
                <a:gd name="connsiteX0" fmla="*/ 3 w 632461"/>
                <a:gd name="connsiteY0" fmla="*/ 316229 h 316229"/>
                <a:gd name="connsiteX1" fmla="*/ 316232 w 632461"/>
                <a:gd name="connsiteY1" fmla="*/ 0 h 316229"/>
                <a:gd name="connsiteX2" fmla="*/ 632461 w 632461"/>
                <a:gd name="connsiteY2" fmla="*/ 316229 h 316229"/>
                <a:gd name="connsiteX3" fmla="*/ 316232 w 632461"/>
                <a:gd name="connsiteY3" fmla="*/ 316229 h 316229"/>
                <a:gd name="connsiteX4" fmla="*/ 3 w 632461"/>
                <a:gd name="connsiteY4" fmla="*/ 316229 h 316229"/>
                <a:gd name="connsiteX0" fmla="*/ 3 w 632461"/>
                <a:gd name="connsiteY0" fmla="*/ 316229 h 316229"/>
                <a:gd name="connsiteX1" fmla="*/ 171452 w 632461"/>
                <a:gd name="connsiteY1" fmla="*/ 22860 h 316229"/>
                <a:gd name="connsiteX2" fmla="*/ 632461 w 632461"/>
                <a:gd name="connsiteY2" fmla="*/ 316229 h 316229"/>
                <a:gd name="connsiteX0" fmla="*/ 6306 w 638764"/>
                <a:gd name="connsiteY0" fmla="*/ 316229 h 316229"/>
                <a:gd name="connsiteX1" fmla="*/ 322535 w 638764"/>
                <a:gd name="connsiteY1" fmla="*/ 0 h 316229"/>
                <a:gd name="connsiteX2" fmla="*/ 638764 w 638764"/>
                <a:gd name="connsiteY2" fmla="*/ 316229 h 316229"/>
                <a:gd name="connsiteX3" fmla="*/ 322535 w 638764"/>
                <a:gd name="connsiteY3" fmla="*/ 316229 h 316229"/>
                <a:gd name="connsiteX4" fmla="*/ 6306 w 638764"/>
                <a:gd name="connsiteY4" fmla="*/ 316229 h 316229"/>
                <a:gd name="connsiteX0" fmla="*/ 6306 w 638764"/>
                <a:gd name="connsiteY0" fmla="*/ 316229 h 316229"/>
                <a:gd name="connsiteX1" fmla="*/ 132035 w 638764"/>
                <a:gd name="connsiteY1" fmla="*/ 38100 h 316229"/>
                <a:gd name="connsiteX2" fmla="*/ 638764 w 638764"/>
                <a:gd name="connsiteY2" fmla="*/ 316229 h 316229"/>
                <a:gd name="connsiteX0" fmla="*/ 6306 w 638764"/>
                <a:gd name="connsiteY0" fmla="*/ 316229 h 316229"/>
                <a:gd name="connsiteX1" fmla="*/ 322535 w 638764"/>
                <a:gd name="connsiteY1" fmla="*/ 0 h 316229"/>
                <a:gd name="connsiteX2" fmla="*/ 638764 w 638764"/>
                <a:gd name="connsiteY2" fmla="*/ 316229 h 316229"/>
                <a:gd name="connsiteX3" fmla="*/ 322535 w 638764"/>
                <a:gd name="connsiteY3" fmla="*/ 316229 h 316229"/>
                <a:gd name="connsiteX4" fmla="*/ 6306 w 638764"/>
                <a:gd name="connsiteY4" fmla="*/ 316229 h 316229"/>
                <a:gd name="connsiteX0" fmla="*/ 6306 w 638764"/>
                <a:gd name="connsiteY0" fmla="*/ 316229 h 316229"/>
                <a:gd name="connsiteX1" fmla="*/ 132035 w 638764"/>
                <a:gd name="connsiteY1" fmla="*/ 38100 h 316229"/>
                <a:gd name="connsiteX2" fmla="*/ 632551 w 638764"/>
                <a:gd name="connsiteY2" fmla="*/ 270112 h 316229"/>
                <a:gd name="connsiteX0" fmla="*/ 6306 w 644977"/>
                <a:gd name="connsiteY0" fmla="*/ 316346 h 316346"/>
                <a:gd name="connsiteX1" fmla="*/ 322535 w 644977"/>
                <a:gd name="connsiteY1" fmla="*/ 117 h 316346"/>
                <a:gd name="connsiteX2" fmla="*/ 644977 w 644977"/>
                <a:gd name="connsiteY2" fmla="*/ 289994 h 316346"/>
                <a:gd name="connsiteX3" fmla="*/ 322535 w 644977"/>
                <a:gd name="connsiteY3" fmla="*/ 316346 h 316346"/>
                <a:gd name="connsiteX4" fmla="*/ 6306 w 644977"/>
                <a:gd name="connsiteY4" fmla="*/ 316346 h 316346"/>
                <a:gd name="connsiteX0" fmla="*/ 6306 w 644977"/>
                <a:gd name="connsiteY0" fmla="*/ 316346 h 316346"/>
                <a:gd name="connsiteX1" fmla="*/ 132035 w 644977"/>
                <a:gd name="connsiteY1" fmla="*/ 38217 h 316346"/>
                <a:gd name="connsiteX2" fmla="*/ 632551 w 644977"/>
                <a:gd name="connsiteY2" fmla="*/ 270229 h 31634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644977" h="316346" stroke="0" extrusionOk="0">
                  <a:moveTo>
                    <a:pt x="6306" y="316346"/>
                  </a:moveTo>
                  <a:cubicBezTo>
                    <a:pt x="6306" y="141698"/>
                    <a:pt x="216090" y="4509"/>
                    <a:pt x="322535" y="117"/>
                  </a:cubicBezTo>
                  <a:cubicBezTo>
                    <a:pt x="428980" y="-4275"/>
                    <a:pt x="644977" y="115346"/>
                    <a:pt x="644977" y="289994"/>
                  </a:cubicBezTo>
                  <a:lnTo>
                    <a:pt x="322535" y="316346"/>
                  </a:lnTo>
                  <a:lnTo>
                    <a:pt x="6306" y="316346"/>
                  </a:lnTo>
                  <a:close/>
                </a:path>
                <a:path w="644977" h="316346" fill="none">
                  <a:moveTo>
                    <a:pt x="6306" y="316346"/>
                  </a:moveTo>
                  <a:cubicBezTo>
                    <a:pt x="6306" y="141698"/>
                    <a:pt x="-42613" y="38217"/>
                    <a:pt x="132035" y="38217"/>
                  </a:cubicBezTo>
                  <a:cubicBezTo>
                    <a:pt x="306683" y="38217"/>
                    <a:pt x="632551" y="95581"/>
                    <a:pt x="632551" y="270229"/>
                  </a:cubicBezTo>
                </a:path>
              </a:pathLst>
            </a:custGeom>
            <a:solidFill>
              <a:srgbClr val="27282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lt1"/>
                </a:solidFill>
              </a:endParaRPr>
            </a:p>
          </p:txBody>
        </p:sp>
        <p:sp>
          <p:nvSpPr>
            <p:cNvPr id="101" name="Rectangle 45"/>
            <p:cNvSpPr/>
            <p:nvPr/>
          </p:nvSpPr>
          <p:spPr>
            <a:xfrm flipH="1">
              <a:off x="1743384" y="3748667"/>
              <a:ext cx="528015" cy="1473110"/>
            </a:xfrm>
            <a:custGeom>
              <a:avLst/>
              <a:gdLst>
                <a:gd name="connsiteX0" fmla="*/ 0 w 497823"/>
                <a:gd name="connsiteY0" fmla="*/ 0 h 1211807"/>
                <a:gd name="connsiteX1" fmla="*/ 497823 w 497823"/>
                <a:gd name="connsiteY1" fmla="*/ 0 h 1211807"/>
                <a:gd name="connsiteX2" fmla="*/ 497823 w 497823"/>
                <a:gd name="connsiteY2" fmla="*/ 1211807 h 1211807"/>
                <a:gd name="connsiteX3" fmla="*/ 0 w 497823"/>
                <a:gd name="connsiteY3" fmla="*/ 1211807 h 1211807"/>
                <a:gd name="connsiteX4" fmla="*/ 0 w 497823"/>
                <a:gd name="connsiteY4" fmla="*/ 0 h 1211807"/>
                <a:gd name="connsiteX0" fmla="*/ 27093 w 524916"/>
                <a:gd name="connsiteY0" fmla="*/ 0 h 1211807"/>
                <a:gd name="connsiteX1" fmla="*/ 524916 w 524916"/>
                <a:gd name="connsiteY1" fmla="*/ 0 h 1211807"/>
                <a:gd name="connsiteX2" fmla="*/ 524916 w 524916"/>
                <a:gd name="connsiteY2" fmla="*/ 1211807 h 1211807"/>
                <a:gd name="connsiteX3" fmla="*/ 27093 w 524916"/>
                <a:gd name="connsiteY3" fmla="*/ 1211807 h 1211807"/>
                <a:gd name="connsiteX4" fmla="*/ 27093 w 524916"/>
                <a:gd name="connsiteY4" fmla="*/ 0 h 1211807"/>
                <a:gd name="connsiteX0" fmla="*/ 37629 w 535452"/>
                <a:gd name="connsiteY0" fmla="*/ 0 h 1211807"/>
                <a:gd name="connsiteX1" fmla="*/ 535452 w 535452"/>
                <a:gd name="connsiteY1" fmla="*/ 0 h 1211807"/>
                <a:gd name="connsiteX2" fmla="*/ 535452 w 535452"/>
                <a:gd name="connsiteY2" fmla="*/ 1211807 h 1211807"/>
                <a:gd name="connsiteX3" fmla="*/ 37629 w 535452"/>
                <a:gd name="connsiteY3" fmla="*/ 1211807 h 1211807"/>
                <a:gd name="connsiteX4" fmla="*/ 37629 w 535452"/>
                <a:gd name="connsiteY4" fmla="*/ 0 h 1211807"/>
                <a:gd name="connsiteX0" fmla="*/ 37629 w 535452"/>
                <a:gd name="connsiteY0" fmla="*/ 0 h 1211807"/>
                <a:gd name="connsiteX1" fmla="*/ 535452 w 535452"/>
                <a:gd name="connsiteY1" fmla="*/ 0 h 1211807"/>
                <a:gd name="connsiteX2" fmla="*/ 535452 w 535452"/>
                <a:gd name="connsiteY2" fmla="*/ 1211807 h 1211807"/>
                <a:gd name="connsiteX3" fmla="*/ 37629 w 535452"/>
                <a:gd name="connsiteY3" fmla="*/ 1211807 h 1211807"/>
                <a:gd name="connsiteX4" fmla="*/ 37629 w 535452"/>
                <a:gd name="connsiteY4" fmla="*/ 0 h 1211807"/>
                <a:gd name="connsiteX0" fmla="*/ 37629 w 535452"/>
                <a:gd name="connsiteY0" fmla="*/ 0 h 1211807"/>
                <a:gd name="connsiteX1" fmla="*/ 535452 w 535452"/>
                <a:gd name="connsiteY1" fmla="*/ 0 h 1211807"/>
                <a:gd name="connsiteX2" fmla="*/ 535452 w 535452"/>
                <a:gd name="connsiteY2" fmla="*/ 1211807 h 1211807"/>
                <a:gd name="connsiteX3" fmla="*/ 37629 w 535452"/>
                <a:gd name="connsiteY3" fmla="*/ 1211807 h 1211807"/>
                <a:gd name="connsiteX4" fmla="*/ 37629 w 535452"/>
                <a:gd name="connsiteY4" fmla="*/ 0 h 1211807"/>
                <a:gd name="connsiteX0" fmla="*/ 37629 w 550356"/>
                <a:gd name="connsiteY0" fmla="*/ 0 h 1270977"/>
                <a:gd name="connsiteX1" fmla="*/ 535452 w 550356"/>
                <a:gd name="connsiteY1" fmla="*/ 0 h 1270977"/>
                <a:gd name="connsiteX2" fmla="*/ 550356 w 550356"/>
                <a:gd name="connsiteY2" fmla="*/ 1270977 h 1270977"/>
                <a:gd name="connsiteX3" fmla="*/ 37629 w 550356"/>
                <a:gd name="connsiteY3" fmla="*/ 1211807 h 1270977"/>
                <a:gd name="connsiteX4" fmla="*/ 37629 w 550356"/>
                <a:gd name="connsiteY4" fmla="*/ 0 h 1270977"/>
                <a:gd name="connsiteX0" fmla="*/ 40932 w 553659"/>
                <a:gd name="connsiteY0" fmla="*/ 0 h 1270977"/>
                <a:gd name="connsiteX1" fmla="*/ 538755 w 553659"/>
                <a:gd name="connsiteY1" fmla="*/ 0 h 1270977"/>
                <a:gd name="connsiteX2" fmla="*/ 553659 w 553659"/>
                <a:gd name="connsiteY2" fmla="*/ 1270977 h 1270977"/>
                <a:gd name="connsiteX3" fmla="*/ 33480 w 553659"/>
                <a:gd name="connsiteY3" fmla="*/ 1080319 h 1270977"/>
                <a:gd name="connsiteX4" fmla="*/ 40932 w 553659"/>
                <a:gd name="connsiteY4" fmla="*/ 0 h 127097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53659" h="1270977">
                  <a:moveTo>
                    <a:pt x="40932" y="0"/>
                  </a:moveTo>
                  <a:lnTo>
                    <a:pt x="538755" y="0"/>
                  </a:lnTo>
                  <a:cubicBezTo>
                    <a:pt x="477795" y="403936"/>
                    <a:pt x="500319" y="889901"/>
                    <a:pt x="553659" y="1270977"/>
                  </a:cubicBezTo>
                  <a:lnTo>
                    <a:pt x="33480" y="1080319"/>
                  </a:lnTo>
                  <a:cubicBezTo>
                    <a:pt x="-4620" y="691623"/>
                    <a:pt x="-20028" y="403936"/>
                    <a:pt x="40932" y="0"/>
                  </a:cubicBezTo>
                  <a:close/>
                </a:path>
              </a:pathLst>
            </a:custGeom>
            <a:solidFill>
              <a:srgbClr val="4C4C4C"/>
            </a:solidFill>
            <a:ln>
              <a:solidFill>
                <a:srgbClr val="4C4C4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2" name="Rectangle 45"/>
            <p:cNvSpPr/>
            <p:nvPr/>
          </p:nvSpPr>
          <p:spPr>
            <a:xfrm flipH="1">
              <a:off x="1997902" y="3660565"/>
              <a:ext cx="258662" cy="1444339"/>
            </a:xfrm>
            <a:custGeom>
              <a:avLst/>
              <a:gdLst>
                <a:gd name="connsiteX0" fmla="*/ 0 w 497823"/>
                <a:gd name="connsiteY0" fmla="*/ 0 h 1211807"/>
                <a:gd name="connsiteX1" fmla="*/ 497823 w 497823"/>
                <a:gd name="connsiteY1" fmla="*/ 0 h 1211807"/>
                <a:gd name="connsiteX2" fmla="*/ 497823 w 497823"/>
                <a:gd name="connsiteY2" fmla="*/ 1211807 h 1211807"/>
                <a:gd name="connsiteX3" fmla="*/ 0 w 497823"/>
                <a:gd name="connsiteY3" fmla="*/ 1211807 h 1211807"/>
                <a:gd name="connsiteX4" fmla="*/ 0 w 497823"/>
                <a:gd name="connsiteY4" fmla="*/ 0 h 1211807"/>
                <a:gd name="connsiteX0" fmla="*/ 27093 w 524916"/>
                <a:gd name="connsiteY0" fmla="*/ 0 h 1211807"/>
                <a:gd name="connsiteX1" fmla="*/ 524916 w 524916"/>
                <a:gd name="connsiteY1" fmla="*/ 0 h 1211807"/>
                <a:gd name="connsiteX2" fmla="*/ 524916 w 524916"/>
                <a:gd name="connsiteY2" fmla="*/ 1211807 h 1211807"/>
                <a:gd name="connsiteX3" fmla="*/ 27093 w 524916"/>
                <a:gd name="connsiteY3" fmla="*/ 1211807 h 1211807"/>
                <a:gd name="connsiteX4" fmla="*/ 27093 w 524916"/>
                <a:gd name="connsiteY4" fmla="*/ 0 h 1211807"/>
                <a:gd name="connsiteX0" fmla="*/ 37629 w 535452"/>
                <a:gd name="connsiteY0" fmla="*/ 0 h 1211807"/>
                <a:gd name="connsiteX1" fmla="*/ 535452 w 535452"/>
                <a:gd name="connsiteY1" fmla="*/ 0 h 1211807"/>
                <a:gd name="connsiteX2" fmla="*/ 535452 w 535452"/>
                <a:gd name="connsiteY2" fmla="*/ 1211807 h 1211807"/>
                <a:gd name="connsiteX3" fmla="*/ 37629 w 535452"/>
                <a:gd name="connsiteY3" fmla="*/ 1211807 h 1211807"/>
                <a:gd name="connsiteX4" fmla="*/ 37629 w 535452"/>
                <a:gd name="connsiteY4" fmla="*/ 0 h 1211807"/>
                <a:gd name="connsiteX0" fmla="*/ 37629 w 535452"/>
                <a:gd name="connsiteY0" fmla="*/ 0 h 1211807"/>
                <a:gd name="connsiteX1" fmla="*/ 535452 w 535452"/>
                <a:gd name="connsiteY1" fmla="*/ 0 h 1211807"/>
                <a:gd name="connsiteX2" fmla="*/ 535452 w 535452"/>
                <a:gd name="connsiteY2" fmla="*/ 1211807 h 1211807"/>
                <a:gd name="connsiteX3" fmla="*/ 37629 w 535452"/>
                <a:gd name="connsiteY3" fmla="*/ 1211807 h 1211807"/>
                <a:gd name="connsiteX4" fmla="*/ 37629 w 535452"/>
                <a:gd name="connsiteY4" fmla="*/ 0 h 1211807"/>
                <a:gd name="connsiteX0" fmla="*/ 37629 w 535452"/>
                <a:gd name="connsiteY0" fmla="*/ 0 h 1211807"/>
                <a:gd name="connsiteX1" fmla="*/ 535452 w 535452"/>
                <a:gd name="connsiteY1" fmla="*/ 0 h 1211807"/>
                <a:gd name="connsiteX2" fmla="*/ 535452 w 535452"/>
                <a:gd name="connsiteY2" fmla="*/ 1211807 h 1211807"/>
                <a:gd name="connsiteX3" fmla="*/ 37629 w 535452"/>
                <a:gd name="connsiteY3" fmla="*/ 1211807 h 1211807"/>
                <a:gd name="connsiteX4" fmla="*/ 37629 w 535452"/>
                <a:gd name="connsiteY4" fmla="*/ 0 h 1211807"/>
                <a:gd name="connsiteX0" fmla="*/ 37629 w 550356"/>
                <a:gd name="connsiteY0" fmla="*/ 0 h 1270977"/>
                <a:gd name="connsiteX1" fmla="*/ 535452 w 550356"/>
                <a:gd name="connsiteY1" fmla="*/ 0 h 1270977"/>
                <a:gd name="connsiteX2" fmla="*/ 550356 w 550356"/>
                <a:gd name="connsiteY2" fmla="*/ 1270977 h 1270977"/>
                <a:gd name="connsiteX3" fmla="*/ 37629 w 550356"/>
                <a:gd name="connsiteY3" fmla="*/ 1211807 h 1270977"/>
                <a:gd name="connsiteX4" fmla="*/ 37629 w 550356"/>
                <a:gd name="connsiteY4" fmla="*/ 0 h 1270977"/>
                <a:gd name="connsiteX0" fmla="*/ 45549 w 558276"/>
                <a:gd name="connsiteY0" fmla="*/ 0 h 1270977"/>
                <a:gd name="connsiteX1" fmla="*/ 543372 w 558276"/>
                <a:gd name="connsiteY1" fmla="*/ 0 h 1270977"/>
                <a:gd name="connsiteX2" fmla="*/ 558276 w 558276"/>
                <a:gd name="connsiteY2" fmla="*/ 1270977 h 1270977"/>
                <a:gd name="connsiteX3" fmla="*/ 28946 w 558276"/>
                <a:gd name="connsiteY3" fmla="*/ 1185510 h 1270977"/>
                <a:gd name="connsiteX4" fmla="*/ 45549 w 558276"/>
                <a:gd name="connsiteY4" fmla="*/ 0 h 1270977"/>
                <a:gd name="connsiteX0" fmla="*/ 73620 w 586347"/>
                <a:gd name="connsiteY0" fmla="*/ 0 h 1270977"/>
                <a:gd name="connsiteX1" fmla="*/ 571443 w 586347"/>
                <a:gd name="connsiteY1" fmla="*/ 0 h 1270977"/>
                <a:gd name="connsiteX2" fmla="*/ 586347 w 586347"/>
                <a:gd name="connsiteY2" fmla="*/ 1270977 h 1270977"/>
                <a:gd name="connsiteX3" fmla="*/ 57017 w 586347"/>
                <a:gd name="connsiteY3" fmla="*/ 1185510 h 1270977"/>
                <a:gd name="connsiteX4" fmla="*/ 73620 w 586347"/>
                <a:gd name="connsiteY4" fmla="*/ 0 h 1270977"/>
                <a:gd name="connsiteX0" fmla="*/ 91538 w 604265"/>
                <a:gd name="connsiteY0" fmla="*/ 0 h 1270977"/>
                <a:gd name="connsiteX1" fmla="*/ 589361 w 604265"/>
                <a:gd name="connsiteY1" fmla="*/ 0 h 1270977"/>
                <a:gd name="connsiteX2" fmla="*/ 604265 w 604265"/>
                <a:gd name="connsiteY2" fmla="*/ 1270977 h 1270977"/>
                <a:gd name="connsiteX3" fmla="*/ 74935 w 604265"/>
                <a:gd name="connsiteY3" fmla="*/ 1185510 h 1270977"/>
                <a:gd name="connsiteX4" fmla="*/ 91538 w 604265"/>
                <a:gd name="connsiteY4" fmla="*/ 0 h 127097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04265" h="1270977">
                  <a:moveTo>
                    <a:pt x="91538" y="0"/>
                  </a:moveTo>
                  <a:lnTo>
                    <a:pt x="589361" y="0"/>
                  </a:lnTo>
                  <a:cubicBezTo>
                    <a:pt x="528401" y="403936"/>
                    <a:pt x="550925" y="889901"/>
                    <a:pt x="604265" y="1270977"/>
                  </a:cubicBezTo>
                  <a:lnTo>
                    <a:pt x="74935" y="1185510"/>
                  </a:lnTo>
                  <a:cubicBezTo>
                    <a:pt x="-29918" y="794719"/>
                    <a:pt x="-25053" y="403936"/>
                    <a:pt x="91538" y="0"/>
                  </a:cubicBezTo>
                  <a:close/>
                </a:path>
              </a:pathLst>
            </a:custGeom>
            <a:solidFill>
              <a:srgbClr val="4644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03" name="Group 102"/>
            <p:cNvGrpSpPr/>
            <p:nvPr/>
          </p:nvGrpSpPr>
          <p:grpSpPr>
            <a:xfrm>
              <a:off x="918431" y="3759925"/>
              <a:ext cx="737761" cy="1572169"/>
              <a:chOff x="1508981" y="3464650"/>
              <a:chExt cx="791018" cy="1572169"/>
            </a:xfrm>
          </p:grpSpPr>
          <p:sp>
            <p:nvSpPr>
              <p:cNvPr id="104" name="Arc 48"/>
              <p:cNvSpPr/>
              <p:nvPr/>
            </p:nvSpPr>
            <p:spPr>
              <a:xfrm>
                <a:off x="1508981" y="4670924"/>
                <a:ext cx="791018" cy="365895"/>
              </a:xfrm>
              <a:custGeom>
                <a:avLst/>
                <a:gdLst>
                  <a:gd name="connsiteX0" fmla="*/ 0 w 632458"/>
                  <a:gd name="connsiteY0" fmla="*/ 316229 h 632458"/>
                  <a:gd name="connsiteX1" fmla="*/ 316229 w 632458"/>
                  <a:gd name="connsiteY1" fmla="*/ 0 h 632458"/>
                  <a:gd name="connsiteX2" fmla="*/ 632458 w 632458"/>
                  <a:gd name="connsiteY2" fmla="*/ 316229 h 632458"/>
                  <a:gd name="connsiteX3" fmla="*/ 316229 w 632458"/>
                  <a:gd name="connsiteY3" fmla="*/ 316229 h 632458"/>
                  <a:gd name="connsiteX4" fmla="*/ 0 w 632458"/>
                  <a:gd name="connsiteY4" fmla="*/ 316229 h 632458"/>
                  <a:gd name="connsiteX0" fmla="*/ 0 w 632458"/>
                  <a:gd name="connsiteY0" fmla="*/ 316229 h 632458"/>
                  <a:gd name="connsiteX1" fmla="*/ 316229 w 632458"/>
                  <a:gd name="connsiteY1" fmla="*/ 0 h 632458"/>
                  <a:gd name="connsiteX2" fmla="*/ 632458 w 632458"/>
                  <a:gd name="connsiteY2" fmla="*/ 316229 h 632458"/>
                  <a:gd name="connsiteX0" fmla="*/ 3 w 632461"/>
                  <a:gd name="connsiteY0" fmla="*/ 316229 h 316229"/>
                  <a:gd name="connsiteX1" fmla="*/ 316232 w 632461"/>
                  <a:gd name="connsiteY1" fmla="*/ 0 h 316229"/>
                  <a:gd name="connsiteX2" fmla="*/ 632461 w 632461"/>
                  <a:gd name="connsiteY2" fmla="*/ 316229 h 316229"/>
                  <a:gd name="connsiteX3" fmla="*/ 316232 w 632461"/>
                  <a:gd name="connsiteY3" fmla="*/ 316229 h 316229"/>
                  <a:gd name="connsiteX4" fmla="*/ 3 w 632461"/>
                  <a:gd name="connsiteY4" fmla="*/ 316229 h 316229"/>
                  <a:gd name="connsiteX0" fmla="*/ 3 w 632461"/>
                  <a:gd name="connsiteY0" fmla="*/ 316229 h 316229"/>
                  <a:gd name="connsiteX1" fmla="*/ 171452 w 632461"/>
                  <a:gd name="connsiteY1" fmla="*/ 22860 h 316229"/>
                  <a:gd name="connsiteX2" fmla="*/ 632461 w 632461"/>
                  <a:gd name="connsiteY2" fmla="*/ 316229 h 316229"/>
                  <a:gd name="connsiteX0" fmla="*/ 6306 w 638764"/>
                  <a:gd name="connsiteY0" fmla="*/ 316229 h 316229"/>
                  <a:gd name="connsiteX1" fmla="*/ 322535 w 638764"/>
                  <a:gd name="connsiteY1" fmla="*/ 0 h 316229"/>
                  <a:gd name="connsiteX2" fmla="*/ 638764 w 638764"/>
                  <a:gd name="connsiteY2" fmla="*/ 316229 h 316229"/>
                  <a:gd name="connsiteX3" fmla="*/ 322535 w 638764"/>
                  <a:gd name="connsiteY3" fmla="*/ 316229 h 316229"/>
                  <a:gd name="connsiteX4" fmla="*/ 6306 w 638764"/>
                  <a:gd name="connsiteY4" fmla="*/ 316229 h 316229"/>
                  <a:gd name="connsiteX0" fmla="*/ 6306 w 638764"/>
                  <a:gd name="connsiteY0" fmla="*/ 316229 h 316229"/>
                  <a:gd name="connsiteX1" fmla="*/ 132035 w 638764"/>
                  <a:gd name="connsiteY1" fmla="*/ 38100 h 316229"/>
                  <a:gd name="connsiteX2" fmla="*/ 638764 w 638764"/>
                  <a:gd name="connsiteY2" fmla="*/ 316229 h 316229"/>
                  <a:gd name="connsiteX0" fmla="*/ 6306 w 638764"/>
                  <a:gd name="connsiteY0" fmla="*/ 316229 h 316229"/>
                  <a:gd name="connsiteX1" fmla="*/ 322535 w 638764"/>
                  <a:gd name="connsiteY1" fmla="*/ 0 h 316229"/>
                  <a:gd name="connsiteX2" fmla="*/ 638764 w 638764"/>
                  <a:gd name="connsiteY2" fmla="*/ 316229 h 316229"/>
                  <a:gd name="connsiteX3" fmla="*/ 322535 w 638764"/>
                  <a:gd name="connsiteY3" fmla="*/ 316229 h 316229"/>
                  <a:gd name="connsiteX4" fmla="*/ 6306 w 638764"/>
                  <a:gd name="connsiteY4" fmla="*/ 316229 h 316229"/>
                  <a:gd name="connsiteX0" fmla="*/ 6306 w 638764"/>
                  <a:gd name="connsiteY0" fmla="*/ 316229 h 316229"/>
                  <a:gd name="connsiteX1" fmla="*/ 132035 w 638764"/>
                  <a:gd name="connsiteY1" fmla="*/ 38100 h 316229"/>
                  <a:gd name="connsiteX2" fmla="*/ 632551 w 638764"/>
                  <a:gd name="connsiteY2" fmla="*/ 270112 h 316229"/>
                  <a:gd name="connsiteX0" fmla="*/ 6306 w 644977"/>
                  <a:gd name="connsiteY0" fmla="*/ 316346 h 316346"/>
                  <a:gd name="connsiteX1" fmla="*/ 322535 w 644977"/>
                  <a:gd name="connsiteY1" fmla="*/ 117 h 316346"/>
                  <a:gd name="connsiteX2" fmla="*/ 644977 w 644977"/>
                  <a:gd name="connsiteY2" fmla="*/ 289994 h 316346"/>
                  <a:gd name="connsiteX3" fmla="*/ 322535 w 644977"/>
                  <a:gd name="connsiteY3" fmla="*/ 316346 h 316346"/>
                  <a:gd name="connsiteX4" fmla="*/ 6306 w 644977"/>
                  <a:gd name="connsiteY4" fmla="*/ 316346 h 316346"/>
                  <a:gd name="connsiteX0" fmla="*/ 6306 w 644977"/>
                  <a:gd name="connsiteY0" fmla="*/ 316346 h 316346"/>
                  <a:gd name="connsiteX1" fmla="*/ 132035 w 644977"/>
                  <a:gd name="connsiteY1" fmla="*/ 38217 h 316346"/>
                  <a:gd name="connsiteX2" fmla="*/ 632551 w 644977"/>
                  <a:gd name="connsiteY2" fmla="*/ 270229 h 31634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644977" h="316346" stroke="0" extrusionOk="0">
                    <a:moveTo>
                      <a:pt x="6306" y="316346"/>
                    </a:moveTo>
                    <a:cubicBezTo>
                      <a:pt x="6306" y="141698"/>
                      <a:pt x="216090" y="4509"/>
                      <a:pt x="322535" y="117"/>
                    </a:cubicBezTo>
                    <a:cubicBezTo>
                      <a:pt x="428980" y="-4275"/>
                      <a:pt x="644977" y="115346"/>
                      <a:pt x="644977" y="289994"/>
                    </a:cubicBezTo>
                    <a:lnTo>
                      <a:pt x="322535" y="316346"/>
                    </a:lnTo>
                    <a:lnTo>
                      <a:pt x="6306" y="316346"/>
                    </a:lnTo>
                    <a:close/>
                  </a:path>
                  <a:path w="644977" h="316346" fill="none">
                    <a:moveTo>
                      <a:pt x="6306" y="316346"/>
                    </a:moveTo>
                    <a:cubicBezTo>
                      <a:pt x="6306" y="141698"/>
                      <a:pt x="-42613" y="38217"/>
                      <a:pt x="132035" y="38217"/>
                    </a:cubicBezTo>
                    <a:cubicBezTo>
                      <a:pt x="306683" y="38217"/>
                      <a:pt x="632551" y="95581"/>
                      <a:pt x="632551" y="270229"/>
                    </a:cubicBezTo>
                  </a:path>
                </a:pathLst>
              </a:custGeom>
              <a:solidFill>
                <a:srgbClr val="27282A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lt1"/>
                  </a:solidFill>
                </a:endParaRPr>
              </a:p>
            </p:txBody>
          </p:sp>
          <p:sp>
            <p:nvSpPr>
              <p:cNvPr id="105" name="Rectangle 45"/>
              <p:cNvSpPr/>
              <p:nvPr/>
            </p:nvSpPr>
            <p:spPr>
              <a:xfrm>
                <a:off x="1688422" y="3464650"/>
                <a:ext cx="566131" cy="1473110"/>
              </a:xfrm>
              <a:custGeom>
                <a:avLst/>
                <a:gdLst>
                  <a:gd name="connsiteX0" fmla="*/ 0 w 497823"/>
                  <a:gd name="connsiteY0" fmla="*/ 0 h 1211807"/>
                  <a:gd name="connsiteX1" fmla="*/ 497823 w 497823"/>
                  <a:gd name="connsiteY1" fmla="*/ 0 h 1211807"/>
                  <a:gd name="connsiteX2" fmla="*/ 497823 w 497823"/>
                  <a:gd name="connsiteY2" fmla="*/ 1211807 h 1211807"/>
                  <a:gd name="connsiteX3" fmla="*/ 0 w 497823"/>
                  <a:gd name="connsiteY3" fmla="*/ 1211807 h 1211807"/>
                  <a:gd name="connsiteX4" fmla="*/ 0 w 497823"/>
                  <a:gd name="connsiteY4" fmla="*/ 0 h 1211807"/>
                  <a:gd name="connsiteX0" fmla="*/ 27093 w 524916"/>
                  <a:gd name="connsiteY0" fmla="*/ 0 h 1211807"/>
                  <a:gd name="connsiteX1" fmla="*/ 524916 w 524916"/>
                  <a:gd name="connsiteY1" fmla="*/ 0 h 1211807"/>
                  <a:gd name="connsiteX2" fmla="*/ 524916 w 524916"/>
                  <a:gd name="connsiteY2" fmla="*/ 1211807 h 1211807"/>
                  <a:gd name="connsiteX3" fmla="*/ 27093 w 524916"/>
                  <a:gd name="connsiteY3" fmla="*/ 1211807 h 1211807"/>
                  <a:gd name="connsiteX4" fmla="*/ 27093 w 524916"/>
                  <a:gd name="connsiteY4" fmla="*/ 0 h 1211807"/>
                  <a:gd name="connsiteX0" fmla="*/ 37629 w 535452"/>
                  <a:gd name="connsiteY0" fmla="*/ 0 h 1211807"/>
                  <a:gd name="connsiteX1" fmla="*/ 535452 w 535452"/>
                  <a:gd name="connsiteY1" fmla="*/ 0 h 1211807"/>
                  <a:gd name="connsiteX2" fmla="*/ 535452 w 535452"/>
                  <a:gd name="connsiteY2" fmla="*/ 1211807 h 1211807"/>
                  <a:gd name="connsiteX3" fmla="*/ 37629 w 535452"/>
                  <a:gd name="connsiteY3" fmla="*/ 1211807 h 1211807"/>
                  <a:gd name="connsiteX4" fmla="*/ 37629 w 535452"/>
                  <a:gd name="connsiteY4" fmla="*/ 0 h 1211807"/>
                  <a:gd name="connsiteX0" fmla="*/ 37629 w 535452"/>
                  <a:gd name="connsiteY0" fmla="*/ 0 h 1211807"/>
                  <a:gd name="connsiteX1" fmla="*/ 535452 w 535452"/>
                  <a:gd name="connsiteY1" fmla="*/ 0 h 1211807"/>
                  <a:gd name="connsiteX2" fmla="*/ 535452 w 535452"/>
                  <a:gd name="connsiteY2" fmla="*/ 1211807 h 1211807"/>
                  <a:gd name="connsiteX3" fmla="*/ 37629 w 535452"/>
                  <a:gd name="connsiteY3" fmla="*/ 1211807 h 1211807"/>
                  <a:gd name="connsiteX4" fmla="*/ 37629 w 535452"/>
                  <a:gd name="connsiteY4" fmla="*/ 0 h 1211807"/>
                  <a:gd name="connsiteX0" fmla="*/ 37629 w 535452"/>
                  <a:gd name="connsiteY0" fmla="*/ 0 h 1211807"/>
                  <a:gd name="connsiteX1" fmla="*/ 535452 w 535452"/>
                  <a:gd name="connsiteY1" fmla="*/ 0 h 1211807"/>
                  <a:gd name="connsiteX2" fmla="*/ 535452 w 535452"/>
                  <a:gd name="connsiteY2" fmla="*/ 1211807 h 1211807"/>
                  <a:gd name="connsiteX3" fmla="*/ 37629 w 535452"/>
                  <a:gd name="connsiteY3" fmla="*/ 1211807 h 1211807"/>
                  <a:gd name="connsiteX4" fmla="*/ 37629 w 535452"/>
                  <a:gd name="connsiteY4" fmla="*/ 0 h 1211807"/>
                  <a:gd name="connsiteX0" fmla="*/ 37629 w 550356"/>
                  <a:gd name="connsiteY0" fmla="*/ 0 h 1270977"/>
                  <a:gd name="connsiteX1" fmla="*/ 535452 w 550356"/>
                  <a:gd name="connsiteY1" fmla="*/ 0 h 1270977"/>
                  <a:gd name="connsiteX2" fmla="*/ 550356 w 550356"/>
                  <a:gd name="connsiteY2" fmla="*/ 1270977 h 1270977"/>
                  <a:gd name="connsiteX3" fmla="*/ 37629 w 550356"/>
                  <a:gd name="connsiteY3" fmla="*/ 1211807 h 1270977"/>
                  <a:gd name="connsiteX4" fmla="*/ 37629 w 550356"/>
                  <a:gd name="connsiteY4" fmla="*/ 0 h 1270977"/>
                  <a:gd name="connsiteX0" fmla="*/ 40932 w 553659"/>
                  <a:gd name="connsiteY0" fmla="*/ 0 h 1270977"/>
                  <a:gd name="connsiteX1" fmla="*/ 538755 w 553659"/>
                  <a:gd name="connsiteY1" fmla="*/ 0 h 1270977"/>
                  <a:gd name="connsiteX2" fmla="*/ 553659 w 553659"/>
                  <a:gd name="connsiteY2" fmla="*/ 1270977 h 1270977"/>
                  <a:gd name="connsiteX3" fmla="*/ 33480 w 553659"/>
                  <a:gd name="connsiteY3" fmla="*/ 1080319 h 1270977"/>
                  <a:gd name="connsiteX4" fmla="*/ 40932 w 553659"/>
                  <a:gd name="connsiteY4" fmla="*/ 0 h 127097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553659" h="1270977">
                    <a:moveTo>
                      <a:pt x="40932" y="0"/>
                    </a:moveTo>
                    <a:lnTo>
                      <a:pt x="538755" y="0"/>
                    </a:lnTo>
                    <a:cubicBezTo>
                      <a:pt x="477795" y="403936"/>
                      <a:pt x="500319" y="889901"/>
                      <a:pt x="553659" y="1270977"/>
                    </a:cubicBezTo>
                    <a:lnTo>
                      <a:pt x="33480" y="1080319"/>
                    </a:lnTo>
                    <a:cubicBezTo>
                      <a:pt x="-4620" y="691623"/>
                      <a:pt x="-20028" y="403936"/>
                      <a:pt x="40932" y="0"/>
                    </a:cubicBezTo>
                    <a:close/>
                  </a:path>
                </a:pathLst>
              </a:custGeom>
              <a:solidFill>
                <a:srgbClr val="4C4C4C"/>
              </a:solidFill>
              <a:ln>
                <a:solidFill>
                  <a:srgbClr val="4C4C4C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45"/>
              <p:cNvSpPr/>
              <p:nvPr/>
            </p:nvSpPr>
            <p:spPr>
              <a:xfrm>
                <a:off x="2036152" y="3484174"/>
                <a:ext cx="256227" cy="1473110"/>
              </a:xfrm>
              <a:custGeom>
                <a:avLst/>
                <a:gdLst>
                  <a:gd name="connsiteX0" fmla="*/ 0 w 497823"/>
                  <a:gd name="connsiteY0" fmla="*/ 0 h 1211807"/>
                  <a:gd name="connsiteX1" fmla="*/ 497823 w 497823"/>
                  <a:gd name="connsiteY1" fmla="*/ 0 h 1211807"/>
                  <a:gd name="connsiteX2" fmla="*/ 497823 w 497823"/>
                  <a:gd name="connsiteY2" fmla="*/ 1211807 h 1211807"/>
                  <a:gd name="connsiteX3" fmla="*/ 0 w 497823"/>
                  <a:gd name="connsiteY3" fmla="*/ 1211807 h 1211807"/>
                  <a:gd name="connsiteX4" fmla="*/ 0 w 497823"/>
                  <a:gd name="connsiteY4" fmla="*/ 0 h 1211807"/>
                  <a:gd name="connsiteX0" fmla="*/ 27093 w 524916"/>
                  <a:gd name="connsiteY0" fmla="*/ 0 h 1211807"/>
                  <a:gd name="connsiteX1" fmla="*/ 524916 w 524916"/>
                  <a:gd name="connsiteY1" fmla="*/ 0 h 1211807"/>
                  <a:gd name="connsiteX2" fmla="*/ 524916 w 524916"/>
                  <a:gd name="connsiteY2" fmla="*/ 1211807 h 1211807"/>
                  <a:gd name="connsiteX3" fmla="*/ 27093 w 524916"/>
                  <a:gd name="connsiteY3" fmla="*/ 1211807 h 1211807"/>
                  <a:gd name="connsiteX4" fmla="*/ 27093 w 524916"/>
                  <a:gd name="connsiteY4" fmla="*/ 0 h 1211807"/>
                  <a:gd name="connsiteX0" fmla="*/ 37629 w 535452"/>
                  <a:gd name="connsiteY0" fmla="*/ 0 h 1211807"/>
                  <a:gd name="connsiteX1" fmla="*/ 535452 w 535452"/>
                  <a:gd name="connsiteY1" fmla="*/ 0 h 1211807"/>
                  <a:gd name="connsiteX2" fmla="*/ 535452 w 535452"/>
                  <a:gd name="connsiteY2" fmla="*/ 1211807 h 1211807"/>
                  <a:gd name="connsiteX3" fmla="*/ 37629 w 535452"/>
                  <a:gd name="connsiteY3" fmla="*/ 1211807 h 1211807"/>
                  <a:gd name="connsiteX4" fmla="*/ 37629 w 535452"/>
                  <a:gd name="connsiteY4" fmla="*/ 0 h 1211807"/>
                  <a:gd name="connsiteX0" fmla="*/ 37629 w 535452"/>
                  <a:gd name="connsiteY0" fmla="*/ 0 h 1211807"/>
                  <a:gd name="connsiteX1" fmla="*/ 535452 w 535452"/>
                  <a:gd name="connsiteY1" fmla="*/ 0 h 1211807"/>
                  <a:gd name="connsiteX2" fmla="*/ 535452 w 535452"/>
                  <a:gd name="connsiteY2" fmla="*/ 1211807 h 1211807"/>
                  <a:gd name="connsiteX3" fmla="*/ 37629 w 535452"/>
                  <a:gd name="connsiteY3" fmla="*/ 1211807 h 1211807"/>
                  <a:gd name="connsiteX4" fmla="*/ 37629 w 535452"/>
                  <a:gd name="connsiteY4" fmla="*/ 0 h 1211807"/>
                  <a:gd name="connsiteX0" fmla="*/ 37629 w 535452"/>
                  <a:gd name="connsiteY0" fmla="*/ 0 h 1211807"/>
                  <a:gd name="connsiteX1" fmla="*/ 535452 w 535452"/>
                  <a:gd name="connsiteY1" fmla="*/ 0 h 1211807"/>
                  <a:gd name="connsiteX2" fmla="*/ 535452 w 535452"/>
                  <a:gd name="connsiteY2" fmla="*/ 1211807 h 1211807"/>
                  <a:gd name="connsiteX3" fmla="*/ 37629 w 535452"/>
                  <a:gd name="connsiteY3" fmla="*/ 1211807 h 1211807"/>
                  <a:gd name="connsiteX4" fmla="*/ 37629 w 535452"/>
                  <a:gd name="connsiteY4" fmla="*/ 0 h 1211807"/>
                  <a:gd name="connsiteX0" fmla="*/ 37629 w 550356"/>
                  <a:gd name="connsiteY0" fmla="*/ 0 h 1270977"/>
                  <a:gd name="connsiteX1" fmla="*/ 535452 w 550356"/>
                  <a:gd name="connsiteY1" fmla="*/ 0 h 1270977"/>
                  <a:gd name="connsiteX2" fmla="*/ 550356 w 550356"/>
                  <a:gd name="connsiteY2" fmla="*/ 1270977 h 1270977"/>
                  <a:gd name="connsiteX3" fmla="*/ 37629 w 550356"/>
                  <a:gd name="connsiteY3" fmla="*/ 1211807 h 1270977"/>
                  <a:gd name="connsiteX4" fmla="*/ 37629 w 550356"/>
                  <a:gd name="connsiteY4" fmla="*/ 0 h 1270977"/>
                  <a:gd name="connsiteX0" fmla="*/ 45549 w 558276"/>
                  <a:gd name="connsiteY0" fmla="*/ 0 h 1270977"/>
                  <a:gd name="connsiteX1" fmla="*/ 543372 w 558276"/>
                  <a:gd name="connsiteY1" fmla="*/ 0 h 1270977"/>
                  <a:gd name="connsiteX2" fmla="*/ 558276 w 558276"/>
                  <a:gd name="connsiteY2" fmla="*/ 1270977 h 1270977"/>
                  <a:gd name="connsiteX3" fmla="*/ 28946 w 558276"/>
                  <a:gd name="connsiteY3" fmla="*/ 1185510 h 1270977"/>
                  <a:gd name="connsiteX4" fmla="*/ 45549 w 558276"/>
                  <a:gd name="connsiteY4" fmla="*/ 0 h 127097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558276" h="1270977">
                    <a:moveTo>
                      <a:pt x="45549" y="0"/>
                    </a:moveTo>
                    <a:lnTo>
                      <a:pt x="543372" y="0"/>
                    </a:lnTo>
                    <a:cubicBezTo>
                      <a:pt x="482412" y="403936"/>
                      <a:pt x="504936" y="889901"/>
                      <a:pt x="558276" y="1270977"/>
                    </a:cubicBezTo>
                    <a:lnTo>
                      <a:pt x="28946" y="1185510"/>
                    </a:lnTo>
                    <a:cubicBezTo>
                      <a:pt x="-9154" y="796814"/>
                      <a:pt x="-15411" y="403936"/>
                      <a:pt x="45549" y="0"/>
                    </a:cubicBezTo>
                    <a:close/>
                  </a:path>
                </a:pathLst>
              </a:custGeom>
              <a:solidFill>
                <a:srgbClr val="464447"/>
              </a:solidFill>
              <a:ln>
                <a:solidFill>
                  <a:srgbClr val="4C4C4C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107" name="Arc 106"/>
            <p:cNvSpPr/>
            <p:nvPr/>
          </p:nvSpPr>
          <p:spPr>
            <a:xfrm rot="5400000">
              <a:off x="1365378" y="3331959"/>
              <a:ext cx="543339" cy="914400"/>
            </a:xfrm>
            <a:prstGeom prst="arc">
              <a:avLst>
                <a:gd name="adj1" fmla="val 16200000"/>
                <a:gd name="adj2" fmla="val 5219517"/>
              </a:avLst>
            </a:prstGeom>
            <a:solidFill>
              <a:srgbClr val="4D4D4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lt1"/>
                </a:solidFill>
              </a:endParaRPr>
            </a:p>
          </p:txBody>
        </p:sp>
        <p:sp>
          <p:nvSpPr>
            <p:cNvPr id="108" name="Oval 35"/>
            <p:cNvSpPr/>
            <p:nvPr/>
          </p:nvSpPr>
          <p:spPr>
            <a:xfrm rot="2024485">
              <a:off x="775197" y="2287114"/>
              <a:ext cx="300673" cy="775269"/>
            </a:xfrm>
            <a:custGeom>
              <a:avLst/>
              <a:gdLst>
                <a:gd name="connsiteX0" fmla="*/ 0 w 350954"/>
                <a:gd name="connsiteY0" fmla="*/ 400307 h 800614"/>
                <a:gd name="connsiteX1" fmla="*/ 175477 w 350954"/>
                <a:gd name="connsiteY1" fmla="*/ 0 h 800614"/>
                <a:gd name="connsiteX2" fmla="*/ 350954 w 350954"/>
                <a:gd name="connsiteY2" fmla="*/ 400307 h 800614"/>
                <a:gd name="connsiteX3" fmla="*/ 175477 w 350954"/>
                <a:gd name="connsiteY3" fmla="*/ 800614 h 800614"/>
                <a:gd name="connsiteX4" fmla="*/ 0 w 350954"/>
                <a:gd name="connsiteY4" fmla="*/ 400307 h 800614"/>
                <a:gd name="connsiteX0" fmla="*/ 71 w 351025"/>
                <a:gd name="connsiteY0" fmla="*/ 374962 h 775269"/>
                <a:gd name="connsiteX1" fmla="*/ 192478 w 351025"/>
                <a:gd name="connsiteY1" fmla="*/ 0 h 775269"/>
                <a:gd name="connsiteX2" fmla="*/ 351025 w 351025"/>
                <a:gd name="connsiteY2" fmla="*/ 374962 h 775269"/>
                <a:gd name="connsiteX3" fmla="*/ 175548 w 351025"/>
                <a:gd name="connsiteY3" fmla="*/ 775269 h 775269"/>
                <a:gd name="connsiteX4" fmla="*/ 71 w 351025"/>
                <a:gd name="connsiteY4" fmla="*/ 374962 h 7752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51025" h="775269">
                  <a:moveTo>
                    <a:pt x="71" y="374962"/>
                  </a:moveTo>
                  <a:cubicBezTo>
                    <a:pt x="2893" y="245751"/>
                    <a:pt x="95565" y="0"/>
                    <a:pt x="192478" y="0"/>
                  </a:cubicBezTo>
                  <a:cubicBezTo>
                    <a:pt x="289391" y="0"/>
                    <a:pt x="351025" y="153879"/>
                    <a:pt x="351025" y="374962"/>
                  </a:cubicBezTo>
                  <a:cubicBezTo>
                    <a:pt x="351025" y="596045"/>
                    <a:pt x="272461" y="775269"/>
                    <a:pt x="175548" y="775269"/>
                  </a:cubicBezTo>
                  <a:cubicBezTo>
                    <a:pt x="78635" y="775269"/>
                    <a:pt x="-2751" y="504174"/>
                    <a:pt x="71" y="374962"/>
                  </a:cubicBezTo>
                  <a:close/>
                </a:path>
              </a:pathLst>
            </a:custGeom>
            <a:solidFill>
              <a:srgbClr val="4F474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9" name="Oval 108"/>
            <p:cNvSpPr/>
            <p:nvPr/>
          </p:nvSpPr>
          <p:spPr>
            <a:xfrm rot="21144690">
              <a:off x="2164274" y="3283945"/>
              <a:ext cx="227335" cy="358967"/>
            </a:xfrm>
            <a:prstGeom prst="ellipse">
              <a:avLst/>
            </a:prstGeom>
            <a:solidFill>
              <a:srgbClr val="E0BCA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0" name="Moon 32"/>
            <p:cNvSpPr/>
            <p:nvPr/>
          </p:nvSpPr>
          <p:spPr>
            <a:xfrm flipH="1">
              <a:off x="2002854" y="2349482"/>
              <a:ext cx="525819" cy="1101109"/>
            </a:xfrm>
            <a:custGeom>
              <a:avLst/>
              <a:gdLst>
                <a:gd name="connsiteX0" fmla="*/ 457200 w 457200"/>
                <a:gd name="connsiteY0" fmla="*/ 914400 h 914400"/>
                <a:gd name="connsiteX1" fmla="*/ 0 w 457200"/>
                <a:gd name="connsiteY1" fmla="*/ 457200 h 914400"/>
                <a:gd name="connsiteX2" fmla="*/ 457200 w 457200"/>
                <a:gd name="connsiteY2" fmla="*/ 0 h 914400"/>
                <a:gd name="connsiteX3" fmla="*/ 228600 w 457200"/>
                <a:gd name="connsiteY3" fmla="*/ 457200 h 914400"/>
                <a:gd name="connsiteX4" fmla="*/ 457200 w 457200"/>
                <a:gd name="connsiteY4" fmla="*/ 914400 h 914400"/>
                <a:gd name="connsiteX0" fmla="*/ 457200 w 457200"/>
                <a:gd name="connsiteY0" fmla="*/ 914400 h 914400"/>
                <a:gd name="connsiteX1" fmla="*/ 0 w 457200"/>
                <a:gd name="connsiteY1" fmla="*/ 457200 h 914400"/>
                <a:gd name="connsiteX2" fmla="*/ 457200 w 457200"/>
                <a:gd name="connsiteY2" fmla="*/ 0 h 914400"/>
                <a:gd name="connsiteX3" fmla="*/ 228600 w 457200"/>
                <a:gd name="connsiteY3" fmla="*/ 457200 h 914400"/>
                <a:gd name="connsiteX4" fmla="*/ 457200 w 457200"/>
                <a:gd name="connsiteY4" fmla="*/ 914400 h 914400"/>
                <a:gd name="connsiteX0" fmla="*/ 457200 w 457200"/>
                <a:gd name="connsiteY0" fmla="*/ 995685 h 995685"/>
                <a:gd name="connsiteX1" fmla="*/ 0 w 457200"/>
                <a:gd name="connsiteY1" fmla="*/ 538485 h 995685"/>
                <a:gd name="connsiteX2" fmla="*/ 457200 w 457200"/>
                <a:gd name="connsiteY2" fmla="*/ 81285 h 995685"/>
                <a:gd name="connsiteX3" fmla="*/ 228600 w 457200"/>
                <a:gd name="connsiteY3" fmla="*/ 538485 h 995685"/>
                <a:gd name="connsiteX4" fmla="*/ 457200 w 457200"/>
                <a:gd name="connsiteY4" fmla="*/ 995685 h 995685"/>
                <a:gd name="connsiteX0" fmla="*/ 457200 w 457200"/>
                <a:gd name="connsiteY0" fmla="*/ 995685 h 1046485"/>
                <a:gd name="connsiteX1" fmla="*/ 0 w 457200"/>
                <a:gd name="connsiteY1" fmla="*/ 538485 h 1046485"/>
                <a:gd name="connsiteX2" fmla="*/ 457200 w 457200"/>
                <a:gd name="connsiteY2" fmla="*/ 81285 h 1046485"/>
                <a:gd name="connsiteX3" fmla="*/ 228600 w 457200"/>
                <a:gd name="connsiteY3" fmla="*/ 538485 h 1046485"/>
                <a:gd name="connsiteX4" fmla="*/ 457200 w 457200"/>
                <a:gd name="connsiteY4" fmla="*/ 995685 h 1046485"/>
                <a:gd name="connsiteX0" fmla="*/ 457200 w 457200"/>
                <a:gd name="connsiteY0" fmla="*/ 995685 h 1046485"/>
                <a:gd name="connsiteX1" fmla="*/ 0 w 457200"/>
                <a:gd name="connsiteY1" fmla="*/ 538485 h 1046485"/>
                <a:gd name="connsiteX2" fmla="*/ 457200 w 457200"/>
                <a:gd name="connsiteY2" fmla="*/ 81285 h 1046485"/>
                <a:gd name="connsiteX3" fmla="*/ 259080 w 457200"/>
                <a:gd name="connsiteY3" fmla="*/ 553725 h 1046485"/>
                <a:gd name="connsiteX4" fmla="*/ 457200 w 457200"/>
                <a:gd name="connsiteY4" fmla="*/ 995685 h 1046485"/>
                <a:gd name="connsiteX0" fmla="*/ 462127 w 462127"/>
                <a:gd name="connsiteY0" fmla="*/ 995884 h 1059931"/>
                <a:gd name="connsiteX1" fmla="*/ 234458 w 462127"/>
                <a:gd name="connsiteY1" fmla="*/ 1009062 h 1059931"/>
                <a:gd name="connsiteX2" fmla="*/ 4927 w 462127"/>
                <a:gd name="connsiteY2" fmla="*/ 538684 h 1059931"/>
                <a:gd name="connsiteX3" fmla="*/ 462127 w 462127"/>
                <a:gd name="connsiteY3" fmla="*/ 81484 h 1059931"/>
                <a:gd name="connsiteX4" fmla="*/ 264007 w 462127"/>
                <a:gd name="connsiteY4" fmla="*/ 553924 h 1059931"/>
                <a:gd name="connsiteX5" fmla="*/ 462127 w 462127"/>
                <a:gd name="connsiteY5" fmla="*/ 995884 h 1059931"/>
                <a:gd name="connsiteX0" fmla="*/ 462127 w 462127"/>
                <a:gd name="connsiteY0" fmla="*/ 988738 h 1052785"/>
                <a:gd name="connsiteX1" fmla="*/ 234458 w 462127"/>
                <a:gd name="connsiteY1" fmla="*/ 1001916 h 1052785"/>
                <a:gd name="connsiteX2" fmla="*/ 4927 w 462127"/>
                <a:gd name="connsiteY2" fmla="*/ 531538 h 1052785"/>
                <a:gd name="connsiteX3" fmla="*/ 462127 w 462127"/>
                <a:gd name="connsiteY3" fmla="*/ 74338 h 1052785"/>
                <a:gd name="connsiteX4" fmla="*/ 264007 w 462127"/>
                <a:gd name="connsiteY4" fmla="*/ 546778 h 1052785"/>
                <a:gd name="connsiteX5" fmla="*/ 462127 w 462127"/>
                <a:gd name="connsiteY5" fmla="*/ 988738 h 10527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462127" h="1052785">
                  <a:moveTo>
                    <a:pt x="462127" y="988738"/>
                  </a:moveTo>
                  <a:cubicBezTo>
                    <a:pt x="457202" y="1064594"/>
                    <a:pt x="310658" y="1078116"/>
                    <a:pt x="234458" y="1001916"/>
                  </a:cubicBezTo>
                  <a:cubicBezTo>
                    <a:pt x="158258" y="925716"/>
                    <a:pt x="-33018" y="686134"/>
                    <a:pt x="4927" y="531538"/>
                  </a:cubicBezTo>
                  <a:cubicBezTo>
                    <a:pt x="42872" y="376942"/>
                    <a:pt x="102191" y="-203792"/>
                    <a:pt x="462127" y="74338"/>
                  </a:cubicBezTo>
                  <a:cubicBezTo>
                    <a:pt x="318220" y="182268"/>
                    <a:pt x="264007" y="394378"/>
                    <a:pt x="264007" y="546778"/>
                  </a:cubicBezTo>
                  <a:cubicBezTo>
                    <a:pt x="264007" y="699178"/>
                    <a:pt x="318220" y="880808"/>
                    <a:pt x="462127" y="988738"/>
                  </a:cubicBezTo>
                  <a:close/>
                </a:path>
              </a:pathLst>
            </a:custGeom>
            <a:solidFill>
              <a:srgbClr val="4F474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1" name="Rectangle 110"/>
            <p:cNvSpPr/>
            <p:nvPr/>
          </p:nvSpPr>
          <p:spPr>
            <a:xfrm rot="391138">
              <a:off x="1485679" y="1508991"/>
              <a:ext cx="491000" cy="892099"/>
            </a:xfrm>
            <a:prstGeom prst="rect">
              <a:avLst/>
            </a:prstGeom>
            <a:solidFill>
              <a:srgbClr val="E0BCA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2" name="Isosceles Triangle 111"/>
            <p:cNvSpPr/>
            <p:nvPr/>
          </p:nvSpPr>
          <p:spPr>
            <a:xfrm rot="1068400">
              <a:off x="1906306" y="1048355"/>
              <a:ext cx="344825" cy="824160"/>
            </a:xfrm>
            <a:prstGeom prst="triangle">
              <a:avLst/>
            </a:prstGeom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3" name="Isosceles Triangle 112"/>
            <p:cNvSpPr/>
            <p:nvPr/>
          </p:nvSpPr>
          <p:spPr>
            <a:xfrm rot="17696121">
              <a:off x="918209" y="912268"/>
              <a:ext cx="274320" cy="365760"/>
            </a:xfrm>
            <a:prstGeom prst="triangle">
              <a:avLst/>
            </a:prstGeom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4" name="Rectangle 4"/>
            <p:cNvSpPr/>
            <p:nvPr/>
          </p:nvSpPr>
          <p:spPr>
            <a:xfrm>
              <a:off x="1017271" y="768935"/>
              <a:ext cx="1139295" cy="1068056"/>
            </a:xfrm>
            <a:custGeom>
              <a:avLst/>
              <a:gdLst>
                <a:gd name="connsiteX0" fmla="*/ 0 w 1141931"/>
                <a:gd name="connsiteY0" fmla="*/ 0 h 1022093"/>
                <a:gd name="connsiteX1" fmla="*/ 1141931 w 1141931"/>
                <a:gd name="connsiteY1" fmla="*/ 0 h 1022093"/>
                <a:gd name="connsiteX2" fmla="*/ 1141931 w 1141931"/>
                <a:gd name="connsiteY2" fmla="*/ 1022093 h 1022093"/>
                <a:gd name="connsiteX3" fmla="*/ 0 w 1141931"/>
                <a:gd name="connsiteY3" fmla="*/ 1022093 h 1022093"/>
                <a:gd name="connsiteX4" fmla="*/ 0 w 1141931"/>
                <a:gd name="connsiteY4" fmla="*/ 0 h 1022093"/>
                <a:gd name="connsiteX0" fmla="*/ 114300 w 1141931"/>
                <a:gd name="connsiteY0" fmla="*/ 99060 h 1022093"/>
                <a:gd name="connsiteX1" fmla="*/ 1141931 w 1141931"/>
                <a:gd name="connsiteY1" fmla="*/ 0 h 1022093"/>
                <a:gd name="connsiteX2" fmla="*/ 1141931 w 1141931"/>
                <a:gd name="connsiteY2" fmla="*/ 1022093 h 1022093"/>
                <a:gd name="connsiteX3" fmla="*/ 0 w 1141931"/>
                <a:gd name="connsiteY3" fmla="*/ 1022093 h 1022093"/>
                <a:gd name="connsiteX4" fmla="*/ 114300 w 1141931"/>
                <a:gd name="connsiteY4" fmla="*/ 99060 h 1022093"/>
                <a:gd name="connsiteX0" fmla="*/ 114300 w 1141931"/>
                <a:gd name="connsiteY0" fmla="*/ 99060 h 1022093"/>
                <a:gd name="connsiteX1" fmla="*/ 1141931 w 1141931"/>
                <a:gd name="connsiteY1" fmla="*/ 0 h 1022093"/>
                <a:gd name="connsiteX2" fmla="*/ 1141931 w 1141931"/>
                <a:gd name="connsiteY2" fmla="*/ 1022093 h 1022093"/>
                <a:gd name="connsiteX3" fmla="*/ 0 w 1141931"/>
                <a:gd name="connsiteY3" fmla="*/ 1022093 h 1022093"/>
                <a:gd name="connsiteX4" fmla="*/ 114300 w 1141931"/>
                <a:gd name="connsiteY4" fmla="*/ 99060 h 1022093"/>
                <a:gd name="connsiteX0" fmla="*/ 114300 w 1141931"/>
                <a:gd name="connsiteY0" fmla="*/ 99060 h 1022093"/>
                <a:gd name="connsiteX1" fmla="*/ 1141931 w 1141931"/>
                <a:gd name="connsiteY1" fmla="*/ 0 h 1022093"/>
                <a:gd name="connsiteX2" fmla="*/ 1141931 w 1141931"/>
                <a:gd name="connsiteY2" fmla="*/ 1022093 h 1022093"/>
                <a:gd name="connsiteX3" fmla="*/ 0 w 1141931"/>
                <a:gd name="connsiteY3" fmla="*/ 1022093 h 1022093"/>
                <a:gd name="connsiteX4" fmla="*/ 114300 w 1141931"/>
                <a:gd name="connsiteY4" fmla="*/ 99060 h 1022093"/>
                <a:gd name="connsiteX0" fmla="*/ 0 w 1027631"/>
                <a:gd name="connsiteY0" fmla="*/ 99060 h 1037333"/>
                <a:gd name="connsiteX1" fmla="*/ 1027631 w 1027631"/>
                <a:gd name="connsiteY1" fmla="*/ 0 h 1037333"/>
                <a:gd name="connsiteX2" fmla="*/ 1027631 w 1027631"/>
                <a:gd name="connsiteY2" fmla="*/ 1022093 h 1037333"/>
                <a:gd name="connsiteX3" fmla="*/ 365760 w 1027631"/>
                <a:gd name="connsiteY3" fmla="*/ 1037333 h 1037333"/>
                <a:gd name="connsiteX4" fmla="*/ 0 w 1027631"/>
                <a:gd name="connsiteY4" fmla="*/ 99060 h 1037333"/>
                <a:gd name="connsiteX0" fmla="*/ 0 w 1027631"/>
                <a:gd name="connsiteY0" fmla="*/ 99060 h 1054035"/>
                <a:gd name="connsiteX1" fmla="*/ 1027631 w 1027631"/>
                <a:gd name="connsiteY1" fmla="*/ 0 h 1054035"/>
                <a:gd name="connsiteX2" fmla="*/ 1027631 w 1027631"/>
                <a:gd name="connsiteY2" fmla="*/ 1022093 h 1054035"/>
                <a:gd name="connsiteX3" fmla="*/ 365760 w 1027631"/>
                <a:gd name="connsiteY3" fmla="*/ 1037333 h 1054035"/>
                <a:gd name="connsiteX4" fmla="*/ 0 w 1027631"/>
                <a:gd name="connsiteY4" fmla="*/ 99060 h 1054035"/>
                <a:gd name="connsiteX0" fmla="*/ 0 w 1027631"/>
                <a:gd name="connsiteY0" fmla="*/ 99060 h 1054035"/>
                <a:gd name="connsiteX1" fmla="*/ 1027631 w 1027631"/>
                <a:gd name="connsiteY1" fmla="*/ 0 h 1054035"/>
                <a:gd name="connsiteX2" fmla="*/ 1027631 w 1027631"/>
                <a:gd name="connsiteY2" fmla="*/ 1022093 h 1054035"/>
                <a:gd name="connsiteX3" fmla="*/ 365760 w 1027631"/>
                <a:gd name="connsiteY3" fmla="*/ 1037333 h 1054035"/>
                <a:gd name="connsiteX4" fmla="*/ 0 w 1027631"/>
                <a:gd name="connsiteY4" fmla="*/ 99060 h 1054035"/>
                <a:gd name="connsiteX0" fmla="*/ 0 w 1027631"/>
                <a:gd name="connsiteY0" fmla="*/ 142409 h 1097384"/>
                <a:gd name="connsiteX1" fmla="*/ 1027631 w 1027631"/>
                <a:gd name="connsiteY1" fmla="*/ 43349 h 1097384"/>
                <a:gd name="connsiteX2" fmla="*/ 1027631 w 1027631"/>
                <a:gd name="connsiteY2" fmla="*/ 1065442 h 1097384"/>
                <a:gd name="connsiteX3" fmla="*/ 365760 w 1027631"/>
                <a:gd name="connsiteY3" fmla="*/ 1080682 h 1097384"/>
                <a:gd name="connsiteX4" fmla="*/ 0 w 1027631"/>
                <a:gd name="connsiteY4" fmla="*/ 142409 h 1097384"/>
                <a:gd name="connsiteX0" fmla="*/ 0 w 1069461"/>
                <a:gd name="connsiteY0" fmla="*/ 142409 h 1097384"/>
                <a:gd name="connsiteX1" fmla="*/ 1027631 w 1069461"/>
                <a:gd name="connsiteY1" fmla="*/ 43349 h 1097384"/>
                <a:gd name="connsiteX2" fmla="*/ 1027631 w 1069461"/>
                <a:gd name="connsiteY2" fmla="*/ 1065442 h 1097384"/>
                <a:gd name="connsiteX3" fmla="*/ 365760 w 1069461"/>
                <a:gd name="connsiteY3" fmla="*/ 1080682 h 1097384"/>
                <a:gd name="connsiteX4" fmla="*/ 0 w 1069461"/>
                <a:gd name="connsiteY4" fmla="*/ 142409 h 1097384"/>
                <a:gd name="connsiteX0" fmla="*/ 0 w 1095721"/>
                <a:gd name="connsiteY0" fmla="*/ 142409 h 1097384"/>
                <a:gd name="connsiteX1" fmla="*/ 1027631 w 1095721"/>
                <a:gd name="connsiteY1" fmla="*/ 43349 h 1097384"/>
                <a:gd name="connsiteX2" fmla="*/ 1027631 w 1095721"/>
                <a:gd name="connsiteY2" fmla="*/ 1065442 h 1097384"/>
                <a:gd name="connsiteX3" fmla="*/ 365760 w 1095721"/>
                <a:gd name="connsiteY3" fmla="*/ 1080682 h 1097384"/>
                <a:gd name="connsiteX4" fmla="*/ 0 w 1095721"/>
                <a:gd name="connsiteY4" fmla="*/ 142409 h 1097384"/>
                <a:gd name="connsiteX0" fmla="*/ 0 w 1069974"/>
                <a:gd name="connsiteY0" fmla="*/ 117504 h 1072479"/>
                <a:gd name="connsiteX1" fmla="*/ 960404 w 1069974"/>
                <a:gd name="connsiteY1" fmla="*/ 56544 h 1072479"/>
                <a:gd name="connsiteX2" fmla="*/ 1027631 w 1069974"/>
                <a:gd name="connsiteY2" fmla="*/ 1040537 h 1072479"/>
                <a:gd name="connsiteX3" fmla="*/ 365760 w 1069974"/>
                <a:gd name="connsiteY3" fmla="*/ 1055777 h 1072479"/>
                <a:gd name="connsiteX4" fmla="*/ 0 w 1069974"/>
                <a:gd name="connsiteY4" fmla="*/ 117504 h 1072479"/>
                <a:gd name="connsiteX0" fmla="*/ 0 w 1103283"/>
                <a:gd name="connsiteY0" fmla="*/ 113081 h 1068056"/>
                <a:gd name="connsiteX1" fmla="*/ 1041575 w 1103283"/>
                <a:gd name="connsiteY1" fmla="*/ 59741 h 1068056"/>
                <a:gd name="connsiteX2" fmla="*/ 1027631 w 1103283"/>
                <a:gd name="connsiteY2" fmla="*/ 1036114 h 1068056"/>
                <a:gd name="connsiteX3" fmla="*/ 365760 w 1103283"/>
                <a:gd name="connsiteY3" fmla="*/ 1051354 h 1068056"/>
                <a:gd name="connsiteX4" fmla="*/ 0 w 1103283"/>
                <a:gd name="connsiteY4" fmla="*/ 113081 h 10680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03283" h="1068056">
                  <a:moveTo>
                    <a:pt x="0" y="113081"/>
                  </a:moveTo>
                  <a:cubicBezTo>
                    <a:pt x="369435" y="-34239"/>
                    <a:pt x="665418" y="-21539"/>
                    <a:pt x="1041575" y="59741"/>
                  </a:cubicBezTo>
                  <a:cubicBezTo>
                    <a:pt x="1135693" y="415679"/>
                    <a:pt x="1115026" y="695416"/>
                    <a:pt x="1027631" y="1036114"/>
                  </a:cubicBezTo>
                  <a:cubicBezTo>
                    <a:pt x="545249" y="1165654"/>
                    <a:pt x="807364" y="845614"/>
                    <a:pt x="365760" y="1051354"/>
                  </a:cubicBezTo>
                  <a:lnTo>
                    <a:pt x="0" y="113081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5" name="Rectangle 2"/>
            <p:cNvSpPr/>
            <p:nvPr/>
          </p:nvSpPr>
          <p:spPr>
            <a:xfrm>
              <a:off x="1093470" y="1148092"/>
              <a:ext cx="952405" cy="981456"/>
            </a:xfrm>
            <a:custGeom>
              <a:avLst/>
              <a:gdLst>
                <a:gd name="connsiteX0" fmla="*/ 0 w 876300"/>
                <a:gd name="connsiteY0" fmla="*/ 0 h 807720"/>
                <a:gd name="connsiteX1" fmla="*/ 876300 w 876300"/>
                <a:gd name="connsiteY1" fmla="*/ 0 h 807720"/>
                <a:gd name="connsiteX2" fmla="*/ 876300 w 876300"/>
                <a:gd name="connsiteY2" fmla="*/ 807720 h 807720"/>
                <a:gd name="connsiteX3" fmla="*/ 0 w 876300"/>
                <a:gd name="connsiteY3" fmla="*/ 807720 h 807720"/>
                <a:gd name="connsiteX4" fmla="*/ 0 w 876300"/>
                <a:gd name="connsiteY4" fmla="*/ 0 h 807720"/>
                <a:gd name="connsiteX0" fmla="*/ 0 w 876300"/>
                <a:gd name="connsiteY0" fmla="*/ 0 h 807720"/>
                <a:gd name="connsiteX1" fmla="*/ 876300 w 876300"/>
                <a:gd name="connsiteY1" fmla="*/ 0 h 807720"/>
                <a:gd name="connsiteX2" fmla="*/ 807720 w 876300"/>
                <a:gd name="connsiteY2" fmla="*/ 693420 h 807720"/>
                <a:gd name="connsiteX3" fmla="*/ 0 w 876300"/>
                <a:gd name="connsiteY3" fmla="*/ 807720 h 807720"/>
                <a:gd name="connsiteX4" fmla="*/ 0 w 876300"/>
                <a:gd name="connsiteY4" fmla="*/ 0 h 807720"/>
                <a:gd name="connsiteX0" fmla="*/ 0 w 952405"/>
                <a:gd name="connsiteY0" fmla="*/ 0 h 859536"/>
                <a:gd name="connsiteX1" fmla="*/ 876300 w 952405"/>
                <a:gd name="connsiteY1" fmla="*/ 0 h 859536"/>
                <a:gd name="connsiteX2" fmla="*/ 807720 w 952405"/>
                <a:gd name="connsiteY2" fmla="*/ 693420 h 859536"/>
                <a:gd name="connsiteX3" fmla="*/ 0 w 952405"/>
                <a:gd name="connsiteY3" fmla="*/ 807720 h 859536"/>
                <a:gd name="connsiteX4" fmla="*/ 0 w 952405"/>
                <a:gd name="connsiteY4" fmla="*/ 0 h 859536"/>
                <a:gd name="connsiteX0" fmla="*/ 68580 w 952405"/>
                <a:gd name="connsiteY0" fmla="*/ 0 h 981456"/>
                <a:gd name="connsiteX1" fmla="*/ 876300 w 952405"/>
                <a:gd name="connsiteY1" fmla="*/ 121920 h 981456"/>
                <a:gd name="connsiteX2" fmla="*/ 807720 w 952405"/>
                <a:gd name="connsiteY2" fmla="*/ 815340 h 981456"/>
                <a:gd name="connsiteX3" fmla="*/ 0 w 952405"/>
                <a:gd name="connsiteY3" fmla="*/ 929640 h 981456"/>
                <a:gd name="connsiteX4" fmla="*/ 68580 w 952405"/>
                <a:gd name="connsiteY4" fmla="*/ 0 h 9814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52405" h="981456">
                  <a:moveTo>
                    <a:pt x="68580" y="0"/>
                  </a:moveTo>
                  <a:lnTo>
                    <a:pt x="876300" y="121920"/>
                  </a:lnTo>
                  <a:cubicBezTo>
                    <a:pt x="1010920" y="237490"/>
                    <a:pt x="953770" y="680720"/>
                    <a:pt x="807720" y="815340"/>
                  </a:cubicBezTo>
                  <a:cubicBezTo>
                    <a:pt x="661670" y="949960"/>
                    <a:pt x="134620" y="1045210"/>
                    <a:pt x="0" y="929640"/>
                  </a:cubicBezTo>
                  <a:lnTo>
                    <a:pt x="68580" y="0"/>
                  </a:lnTo>
                  <a:close/>
                </a:path>
              </a:pathLst>
            </a:custGeom>
            <a:solidFill>
              <a:srgbClr val="E0BCA6"/>
            </a:solidFill>
            <a:ln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6" name="Chord 115"/>
            <p:cNvSpPr/>
            <p:nvPr/>
          </p:nvSpPr>
          <p:spPr>
            <a:xfrm rot="10276080" flipV="1">
              <a:off x="1932762" y="1445699"/>
              <a:ext cx="224464" cy="344306"/>
            </a:xfrm>
            <a:prstGeom prst="chord">
              <a:avLst/>
            </a:prstGeom>
            <a:solidFill>
              <a:srgbClr val="E0BCA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7" name="Isosceles Triangle 8"/>
            <p:cNvSpPr/>
            <p:nvPr/>
          </p:nvSpPr>
          <p:spPr>
            <a:xfrm rot="11243490">
              <a:off x="1149763" y="1179216"/>
              <a:ext cx="918243" cy="161100"/>
            </a:xfrm>
            <a:custGeom>
              <a:avLst/>
              <a:gdLst>
                <a:gd name="connsiteX0" fmla="*/ 0 w 741046"/>
                <a:gd name="connsiteY0" fmla="*/ 214580 h 214580"/>
                <a:gd name="connsiteX1" fmla="*/ 370523 w 741046"/>
                <a:gd name="connsiteY1" fmla="*/ 0 h 214580"/>
                <a:gd name="connsiteX2" fmla="*/ 741046 w 741046"/>
                <a:gd name="connsiteY2" fmla="*/ 214580 h 214580"/>
                <a:gd name="connsiteX3" fmla="*/ 0 w 741046"/>
                <a:gd name="connsiteY3" fmla="*/ 214580 h 214580"/>
                <a:gd name="connsiteX0" fmla="*/ 0 w 741046"/>
                <a:gd name="connsiteY0" fmla="*/ 214580 h 214580"/>
                <a:gd name="connsiteX1" fmla="*/ 370523 w 741046"/>
                <a:gd name="connsiteY1" fmla="*/ 0 h 214580"/>
                <a:gd name="connsiteX2" fmla="*/ 741046 w 741046"/>
                <a:gd name="connsiteY2" fmla="*/ 214580 h 214580"/>
                <a:gd name="connsiteX3" fmla="*/ 0 w 741046"/>
                <a:gd name="connsiteY3" fmla="*/ 214580 h 214580"/>
                <a:gd name="connsiteX0" fmla="*/ 0 w 741046"/>
                <a:gd name="connsiteY0" fmla="*/ 214580 h 214580"/>
                <a:gd name="connsiteX1" fmla="*/ 370523 w 741046"/>
                <a:gd name="connsiteY1" fmla="*/ 0 h 214580"/>
                <a:gd name="connsiteX2" fmla="*/ 741046 w 741046"/>
                <a:gd name="connsiteY2" fmla="*/ 214580 h 214580"/>
                <a:gd name="connsiteX3" fmla="*/ 0 w 741046"/>
                <a:gd name="connsiteY3" fmla="*/ 214580 h 214580"/>
                <a:gd name="connsiteX0" fmla="*/ 0 w 741046"/>
                <a:gd name="connsiteY0" fmla="*/ 214580 h 214580"/>
                <a:gd name="connsiteX1" fmla="*/ 370523 w 741046"/>
                <a:gd name="connsiteY1" fmla="*/ 0 h 214580"/>
                <a:gd name="connsiteX2" fmla="*/ 741046 w 741046"/>
                <a:gd name="connsiteY2" fmla="*/ 214580 h 214580"/>
                <a:gd name="connsiteX3" fmla="*/ 0 w 741046"/>
                <a:gd name="connsiteY3" fmla="*/ 214580 h 2145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41046" h="214580">
                  <a:moveTo>
                    <a:pt x="0" y="214580"/>
                  </a:moveTo>
                  <a:cubicBezTo>
                    <a:pt x="123508" y="143053"/>
                    <a:pt x="259941" y="147008"/>
                    <a:pt x="370523" y="0"/>
                  </a:cubicBezTo>
                  <a:cubicBezTo>
                    <a:pt x="416273" y="160999"/>
                    <a:pt x="617538" y="143053"/>
                    <a:pt x="741046" y="214580"/>
                  </a:cubicBezTo>
                  <a:lnTo>
                    <a:pt x="0" y="214580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8" name="Rectangle 9"/>
            <p:cNvSpPr/>
            <p:nvPr/>
          </p:nvSpPr>
          <p:spPr>
            <a:xfrm>
              <a:off x="1048184" y="2342032"/>
              <a:ext cx="1202821" cy="1488696"/>
            </a:xfrm>
            <a:custGeom>
              <a:avLst/>
              <a:gdLst>
                <a:gd name="connsiteX0" fmla="*/ 0 w 1131355"/>
                <a:gd name="connsiteY0" fmla="*/ 0 h 1473456"/>
                <a:gd name="connsiteX1" fmla="*/ 1131355 w 1131355"/>
                <a:gd name="connsiteY1" fmla="*/ 0 h 1473456"/>
                <a:gd name="connsiteX2" fmla="*/ 1131355 w 1131355"/>
                <a:gd name="connsiteY2" fmla="*/ 1473456 h 1473456"/>
                <a:gd name="connsiteX3" fmla="*/ 0 w 1131355"/>
                <a:gd name="connsiteY3" fmla="*/ 1473456 h 1473456"/>
                <a:gd name="connsiteX4" fmla="*/ 0 w 1131355"/>
                <a:gd name="connsiteY4" fmla="*/ 0 h 1473456"/>
                <a:gd name="connsiteX0" fmla="*/ 40640 w 1171995"/>
                <a:gd name="connsiteY0" fmla="*/ 0 h 1473456"/>
                <a:gd name="connsiteX1" fmla="*/ 1171995 w 1171995"/>
                <a:gd name="connsiteY1" fmla="*/ 0 h 1473456"/>
                <a:gd name="connsiteX2" fmla="*/ 1171995 w 1171995"/>
                <a:gd name="connsiteY2" fmla="*/ 1473456 h 1473456"/>
                <a:gd name="connsiteX3" fmla="*/ 40640 w 1171995"/>
                <a:gd name="connsiteY3" fmla="*/ 1473456 h 1473456"/>
                <a:gd name="connsiteX4" fmla="*/ 40640 w 1171995"/>
                <a:gd name="connsiteY4" fmla="*/ 0 h 1473456"/>
                <a:gd name="connsiteX0" fmla="*/ 71466 w 1202821"/>
                <a:gd name="connsiteY0" fmla="*/ 0 h 1473456"/>
                <a:gd name="connsiteX1" fmla="*/ 1202821 w 1202821"/>
                <a:gd name="connsiteY1" fmla="*/ 0 h 1473456"/>
                <a:gd name="connsiteX2" fmla="*/ 1202821 w 1202821"/>
                <a:gd name="connsiteY2" fmla="*/ 1473456 h 1473456"/>
                <a:gd name="connsiteX3" fmla="*/ 71466 w 1202821"/>
                <a:gd name="connsiteY3" fmla="*/ 1473456 h 1473456"/>
                <a:gd name="connsiteX4" fmla="*/ 71466 w 1202821"/>
                <a:gd name="connsiteY4" fmla="*/ 0 h 1473456"/>
                <a:gd name="connsiteX0" fmla="*/ 71466 w 1202821"/>
                <a:gd name="connsiteY0" fmla="*/ 0 h 1473456"/>
                <a:gd name="connsiteX1" fmla="*/ 1202821 w 1202821"/>
                <a:gd name="connsiteY1" fmla="*/ 0 h 1473456"/>
                <a:gd name="connsiteX2" fmla="*/ 1202821 w 1202821"/>
                <a:gd name="connsiteY2" fmla="*/ 1473456 h 1473456"/>
                <a:gd name="connsiteX3" fmla="*/ 71466 w 1202821"/>
                <a:gd name="connsiteY3" fmla="*/ 1473456 h 1473456"/>
                <a:gd name="connsiteX4" fmla="*/ 71466 w 1202821"/>
                <a:gd name="connsiteY4" fmla="*/ 0 h 1473456"/>
                <a:gd name="connsiteX0" fmla="*/ 71466 w 1202821"/>
                <a:gd name="connsiteY0" fmla="*/ 0 h 1473456"/>
                <a:gd name="connsiteX1" fmla="*/ 1202821 w 1202821"/>
                <a:gd name="connsiteY1" fmla="*/ 0 h 1473456"/>
                <a:gd name="connsiteX2" fmla="*/ 1202821 w 1202821"/>
                <a:gd name="connsiteY2" fmla="*/ 1473456 h 1473456"/>
                <a:gd name="connsiteX3" fmla="*/ 71466 w 1202821"/>
                <a:gd name="connsiteY3" fmla="*/ 1473456 h 1473456"/>
                <a:gd name="connsiteX4" fmla="*/ 71466 w 1202821"/>
                <a:gd name="connsiteY4" fmla="*/ 0 h 14734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02821" h="1473456">
                  <a:moveTo>
                    <a:pt x="71466" y="0"/>
                  </a:moveTo>
                  <a:lnTo>
                    <a:pt x="1202821" y="0"/>
                  </a:lnTo>
                  <a:cubicBezTo>
                    <a:pt x="1096141" y="491152"/>
                    <a:pt x="1134241" y="989924"/>
                    <a:pt x="1202821" y="1473456"/>
                  </a:cubicBezTo>
                  <a:lnTo>
                    <a:pt x="71466" y="1473456"/>
                  </a:lnTo>
                  <a:cubicBezTo>
                    <a:pt x="-19974" y="974684"/>
                    <a:pt x="-27594" y="491152"/>
                    <a:pt x="71466" y="0"/>
                  </a:cubicBezTo>
                  <a:close/>
                </a:path>
              </a:pathLst>
            </a:custGeom>
            <a:solidFill>
              <a:srgbClr val="37373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9" name="Oval 118"/>
            <p:cNvSpPr/>
            <p:nvPr/>
          </p:nvSpPr>
          <p:spPr>
            <a:xfrm>
              <a:off x="1337364" y="1502272"/>
              <a:ext cx="53340" cy="85437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0" name="Oval 119"/>
            <p:cNvSpPr/>
            <p:nvPr/>
          </p:nvSpPr>
          <p:spPr>
            <a:xfrm>
              <a:off x="1641038" y="1509927"/>
              <a:ext cx="53340" cy="85437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1" name="Freeform 120"/>
            <p:cNvSpPr/>
            <p:nvPr/>
          </p:nvSpPr>
          <p:spPr>
            <a:xfrm rot="4603763" flipH="1">
              <a:off x="1425014" y="2691655"/>
              <a:ext cx="1176698" cy="453761"/>
            </a:xfrm>
            <a:custGeom>
              <a:avLst/>
              <a:gdLst>
                <a:gd name="connsiteX0" fmla="*/ 1176698 w 1176698"/>
                <a:gd name="connsiteY0" fmla="*/ 211359 h 453761"/>
                <a:gd name="connsiteX1" fmla="*/ 817956 w 1176698"/>
                <a:gd name="connsiteY1" fmla="*/ 252973 h 453761"/>
                <a:gd name="connsiteX2" fmla="*/ 827800 w 1176698"/>
                <a:gd name="connsiteY2" fmla="*/ 240918 h 453761"/>
                <a:gd name="connsiteX3" fmla="*/ 0 w 1176698"/>
                <a:gd name="connsiteY3" fmla="*/ 453761 h 453761"/>
                <a:gd name="connsiteX4" fmla="*/ 765388 w 1176698"/>
                <a:gd name="connsiteY4" fmla="*/ 14186 h 453761"/>
                <a:gd name="connsiteX5" fmla="*/ 886382 w 1176698"/>
                <a:gd name="connsiteY5" fmla="*/ 169172 h 453761"/>
                <a:gd name="connsiteX6" fmla="*/ 1024517 w 1176698"/>
                <a:gd name="connsiteY6" fmla="*/ 0 h 453761"/>
                <a:gd name="connsiteX0" fmla="*/ 1176698 w 1176698"/>
                <a:gd name="connsiteY0" fmla="*/ 211359 h 453761"/>
                <a:gd name="connsiteX1" fmla="*/ 817956 w 1176698"/>
                <a:gd name="connsiteY1" fmla="*/ 252973 h 453761"/>
                <a:gd name="connsiteX2" fmla="*/ 843962 w 1176698"/>
                <a:gd name="connsiteY2" fmla="*/ 276251 h 453761"/>
                <a:gd name="connsiteX3" fmla="*/ 0 w 1176698"/>
                <a:gd name="connsiteY3" fmla="*/ 453761 h 453761"/>
                <a:gd name="connsiteX4" fmla="*/ 765388 w 1176698"/>
                <a:gd name="connsiteY4" fmla="*/ 14186 h 453761"/>
                <a:gd name="connsiteX5" fmla="*/ 886382 w 1176698"/>
                <a:gd name="connsiteY5" fmla="*/ 169172 h 453761"/>
                <a:gd name="connsiteX6" fmla="*/ 1024517 w 1176698"/>
                <a:gd name="connsiteY6" fmla="*/ 0 h 453761"/>
                <a:gd name="connsiteX7" fmla="*/ 1176698 w 1176698"/>
                <a:gd name="connsiteY7" fmla="*/ 211359 h 453761"/>
                <a:gd name="connsiteX0" fmla="*/ 1176698 w 1176698"/>
                <a:gd name="connsiteY0" fmla="*/ 211359 h 453761"/>
                <a:gd name="connsiteX1" fmla="*/ 817956 w 1176698"/>
                <a:gd name="connsiteY1" fmla="*/ 252973 h 453761"/>
                <a:gd name="connsiteX2" fmla="*/ 856626 w 1176698"/>
                <a:gd name="connsiteY2" fmla="*/ 296751 h 453761"/>
                <a:gd name="connsiteX3" fmla="*/ 0 w 1176698"/>
                <a:gd name="connsiteY3" fmla="*/ 453761 h 453761"/>
                <a:gd name="connsiteX4" fmla="*/ 765388 w 1176698"/>
                <a:gd name="connsiteY4" fmla="*/ 14186 h 453761"/>
                <a:gd name="connsiteX5" fmla="*/ 886382 w 1176698"/>
                <a:gd name="connsiteY5" fmla="*/ 169172 h 453761"/>
                <a:gd name="connsiteX6" fmla="*/ 1024517 w 1176698"/>
                <a:gd name="connsiteY6" fmla="*/ 0 h 453761"/>
                <a:gd name="connsiteX7" fmla="*/ 1176698 w 1176698"/>
                <a:gd name="connsiteY7" fmla="*/ 211359 h 453761"/>
                <a:gd name="connsiteX0" fmla="*/ 1176698 w 1176698"/>
                <a:gd name="connsiteY0" fmla="*/ 211359 h 453761"/>
                <a:gd name="connsiteX1" fmla="*/ 815787 w 1176698"/>
                <a:gd name="connsiteY1" fmla="*/ 276971 h 453761"/>
                <a:gd name="connsiteX2" fmla="*/ 856626 w 1176698"/>
                <a:gd name="connsiteY2" fmla="*/ 296751 h 453761"/>
                <a:gd name="connsiteX3" fmla="*/ 0 w 1176698"/>
                <a:gd name="connsiteY3" fmla="*/ 453761 h 453761"/>
                <a:gd name="connsiteX4" fmla="*/ 765388 w 1176698"/>
                <a:gd name="connsiteY4" fmla="*/ 14186 h 453761"/>
                <a:gd name="connsiteX5" fmla="*/ 886382 w 1176698"/>
                <a:gd name="connsiteY5" fmla="*/ 169172 h 453761"/>
                <a:gd name="connsiteX6" fmla="*/ 1024517 w 1176698"/>
                <a:gd name="connsiteY6" fmla="*/ 0 h 453761"/>
                <a:gd name="connsiteX7" fmla="*/ 1176698 w 1176698"/>
                <a:gd name="connsiteY7" fmla="*/ 211359 h 4537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176698" h="453761">
                  <a:moveTo>
                    <a:pt x="1176698" y="211359"/>
                  </a:moveTo>
                  <a:lnTo>
                    <a:pt x="815787" y="276971"/>
                  </a:lnTo>
                  <a:lnTo>
                    <a:pt x="856626" y="296751"/>
                  </a:lnTo>
                  <a:lnTo>
                    <a:pt x="0" y="453761"/>
                  </a:lnTo>
                  <a:lnTo>
                    <a:pt x="765388" y="14186"/>
                  </a:lnTo>
                  <a:lnTo>
                    <a:pt x="886382" y="169172"/>
                  </a:lnTo>
                  <a:lnTo>
                    <a:pt x="1024517" y="0"/>
                  </a:lnTo>
                  <a:lnTo>
                    <a:pt x="1176698" y="211359"/>
                  </a:lnTo>
                  <a:close/>
                </a:path>
              </a:pathLst>
            </a:custGeom>
            <a:solidFill>
              <a:srgbClr val="57555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2" name="Freeform 121"/>
            <p:cNvSpPr/>
            <p:nvPr/>
          </p:nvSpPr>
          <p:spPr>
            <a:xfrm rot="16996237">
              <a:off x="689174" y="2695841"/>
              <a:ext cx="1176698" cy="453761"/>
            </a:xfrm>
            <a:custGeom>
              <a:avLst/>
              <a:gdLst>
                <a:gd name="connsiteX0" fmla="*/ 1176698 w 1176698"/>
                <a:gd name="connsiteY0" fmla="*/ 211359 h 453761"/>
                <a:gd name="connsiteX1" fmla="*/ 817956 w 1176698"/>
                <a:gd name="connsiteY1" fmla="*/ 252973 h 453761"/>
                <a:gd name="connsiteX2" fmla="*/ 827800 w 1176698"/>
                <a:gd name="connsiteY2" fmla="*/ 240918 h 453761"/>
                <a:gd name="connsiteX3" fmla="*/ 0 w 1176698"/>
                <a:gd name="connsiteY3" fmla="*/ 453761 h 453761"/>
                <a:gd name="connsiteX4" fmla="*/ 765388 w 1176698"/>
                <a:gd name="connsiteY4" fmla="*/ 14186 h 453761"/>
                <a:gd name="connsiteX5" fmla="*/ 886382 w 1176698"/>
                <a:gd name="connsiteY5" fmla="*/ 169172 h 453761"/>
                <a:gd name="connsiteX6" fmla="*/ 1024517 w 1176698"/>
                <a:gd name="connsiteY6" fmla="*/ 0 h 4537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176698" h="453761">
                  <a:moveTo>
                    <a:pt x="1176698" y="211359"/>
                  </a:moveTo>
                  <a:lnTo>
                    <a:pt x="817956" y="252973"/>
                  </a:lnTo>
                  <a:lnTo>
                    <a:pt x="827800" y="240918"/>
                  </a:lnTo>
                  <a:lnTo>
                    <a:pt x="0" y="453761"/>
                  </a:lnTo>
                  <a:lnTo>
                    <a:pt x="765388" y="14186"/>
                  </a:lnTo>
                  <a:lnTo>
                    <a:pt x="886382" y="169172"/>
                  </a:lnTo>
                  <a:lnTo>
                    <a:pt x="1024517" y="0"/>
                  </a:lnTo>
                  <a:close/>
                </a:path>
              </a:pathLst>
            </a:custGeom>
            <a:solidFill>
              <a:srgbClr val="57555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3" name="Freeform 122"/>
            <p:cNvSpPr/>
            <p:nvPr/>
          </p:nvSpPr>
          <p:spPr>
            <a:xfrm rot="596329">
              <a:off x="1325434" y="1794833"/>
              <a:ext cx="351655" cy="157422"/>
            </a:xfrm>
            <a:custGeom>
              <a:avLst/>
              <a:gdLst>
                <a:gd name="connsiteX0" fmla="*/ 0 w 396240"/>
                <a:gd name="connsiteY0" fmla="*/ 190500 h 190500"/>
                <a:gd name="connsiteX1" fmla="*/ 236220 w 396240"/>
                <a:gd name="connsiteY1" fmla="*/ 129540 h 190500"/>
                <a:gd name="connsiteX2" fmla="*/ 396240 w 396240"/>
                <a:gd name="connsiteY2" fmla="*/ 0 h 1905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396240" h="190500">
                  <a:moveTo>
                    <a:pt x="0" y="190500"/>
                  </a:moveTo>
                  <a:cubicBezTo>
                    <a:pt x="85090" y="175895"/>
                    <a:pt x="170180" y="161290"/>
                    <a:pt x="236220" y="129540"/>
                  </a:cubicBezTo>
                  <a:cubicBezTo>
                    <a:pt x="302260" y="97790"/>
                    <a:pt x="349250" y="48895"/>
                    <a:pt x="396240" y="0"/>
                  </a:cubicBezTo>
                </a:path>
              </a:pathLst>
            </a:custGeom>
            <a:ln w="19050">
              <a:solidFill>
                <a:srgbClr val="9D4E4A"/>
              </a:solidFill>
            </a:ln>
          </p:spPr>
          <p:style>
            <a:lnRef idx="1">
              <a:schemeClr val="accent6"/>
            </a:lnRef>
            <a:fillRef idx="0">
              <a:schemeClr val="accent6"/>
            </a:fillRef>
            <a:effectRef idx="0">
              <a:schemeClr val="accent6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4" name="Rectangle 9"/>
            <p:cNvSpPr/>
            <p:nvPr/>
          </p:nvSpPr>
          <p:spPr>
            <a:xfrm>
              <a:off x="1340843" y="2357272"/>
              <a:ext cx="602438" cy="1473456"/>
            </a:xfrm>
            <a:custGeom>
              <a:avLst/>
              <a:gdLst>
                <a:gd name="connsiteX0" fmla="*/ 0 w 1131355"/>
                <a:gd name="connsiteY0" fmla="*/ 0 h 1473456"/>
                <a:gd name="connsiteX1" fmla="*/ 1131355 w 1131355"/>
                <a:gd name="connsiteY1" fmla="*/ 0 h 1473456"/>
                <a:gd name="connsiteX2" fmla="*/ 1131355 w 1131355"/>
                <a:gd name="connsiteY2" fmla="*/ 1473456 h 1473456"/>
                <a:gd name="connsiteX3" fmla="*/ 0 w 1131355"/>
                <a:gd name="connsiteY3" fmla="*/ 1473456 h 1473456"/>
                <a:gd name="connsiteX4" fmla="*/ 0 w 1131355"/>
                <a:gd name="connsiteY4" fmla="*/ 0 h 1473456"/>
                <a:gd name="connsiteX0" fmla="*/ 40640 w 1171995"/>
                <a:gd name="connsiteY0" fmla="*/ 0 h 1473456"/>
                <a:gd name="connsiteX1" fmla="*/ 1171995 w 1171995"/>
                <a:gd name="connsiteY1" fmla="*/ 0 h 1473456"/>
                <a:gd name="connsiteX2" fmla="*/ 1171995 w 1171995"/>
                <a:gd name="connsiteY2" fmla="*/ 1473456 h 1473456"/>
                <a:gd name="connsiteX3" fmla="*/ 40640 w 1171995"/>
                <a:gd name="connsiteY3" fmla="*/ 1473456 h 1473456"/>
                <a:gd name="connsiteX4" fmla="*/ 40640 w 1171995"/>
                <a:gd name="connsiteY4" fmla="*/ 0 h 1473456"/>
                <a:gd name="connsiteX0" fmla="*/ 71466 w 1202821"/>
                <a:gd name="connsiteY0" fmla="*/ 0 h 1473456"/>
                <a:gd name="connsiteX1" fmla="*/ 1202821 w 1202821"/>
                <a:gd name="connsiteY1" fmla="*/ 0 h 1473456"/>
                <a:gd name="connsiteX2" fmla="*/ 1202821 w 1202821"/>
                <a:gd name="connsiteY2" fmla="*/ 1473456 h 1473456"/>
                <a:gd name="connsiteX3" fmla="*/ 71466 w 1202821"/>
                <a:gd name="connsiteY3" fmla="*/ 1473456 h 1473456"/>
                <a:gd name="connsiteX4" fmla="*/ 71466 w 1202821"/>
                <a:gd name="connsiteY4" fmla="*/ 0 h 1473456"/>
                <a:gd name="connsiteX0" fmla="*/ 71466 w 1202821"/>
                <a:gd name="connsiteY0" fmla="*/ 0 h 1473456"/>
                <a:gd name="connsiteX1" fmla="*/ 1202821 w 1202821"/>
                <a:gd name="connsiteY1" fmla="*/ 0 h 1473456"/>
                <a:gd name="connsiteX2" fmla="*/ 1202821 w 1202821"/>
                <a:gd name="connsiteY2" fmla="*/ 1473456 h 1473456"/>
                <a:gd name="connsiteX3" fmla="*/ 71466 w 1202821"/>
                <a:gd name="connsiteY3" fmla="*/ 1473456 h 1473456"/>
                <a:gd name="connsiteX4" fmla="*/ 71466 w 1202821"/>
                <a:gd name="connsiteY4" fmla="*/ 0 h 1473456"/>
                <a:gd name="connsiteX0" fmla="*/ 71466 w 1202821"/>
                <a:gd name="connsiteY0" fmla="*/ 0 h 1473456"/>
                <a:gd name="connsiteX1" fmla="*/ 1202821 w 1202821"/>
                <a:gd name="connsiteY1" fmla="*/ 0 h 1473456"/>
                <a:gd name="connsiteX2" fmla="*/ 1202821 w 1202821"/>
                <a:gd name="connsiteY2" fmla="*/ 1473456 h 1473456"/>
                <a:gd name="connsiteX3" fmla="*/ 71466 w 1202821"/>
                <a:gd name="connsiteY3" fmla="*/ 1473456 h 1473456"/>
                <a:gd name="connsiteX4" fmla="*/ 71466 w 1202821"/>
                <a:gd name="connsiteY4" fmla="*/ 0 h 14734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02821" h="1473456">
                  <a:moveTo>
                    <a:pt x="71466" y="0"/>
                  </a:moveTo>
                  <a:lnTo>
                    <a:pt x="1202821" y="0"/>
                  </a:lnTo>
                  <a:cubicBezTo>
                    <a:pt x="1096141" y="491152"/>
                    <a:pt x="1134241" y="989924"/>
                    <a:pt x="1202821" y="1473456"/>
                  </a:cubicBezTo>
                  <a:lnTo>
                    <a:pt x="71466" y="1473456"/>
                  </a:lnTo>
                  <a:cubicBezTo>
                    <a:pt x="-19974" y="974684"/>
                    <a:pt x="-27594" y="491152"/>
                    <a:pt x="71466" y="0"/>
                  </a:cubicBezTo>
                  <a:close/>
                </a:path>
              </a:pathLst>
            </a:custGeom>
            <a:solidFill>
              <a:srgbClr val="99B4A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5" name="Rectangle 26"/>
            <p:cNvSpPr/>
            <p:nvPr/>
          </p:nvSpPr>
          <p:spPr>
            <a:xfrm>
              <a:off x="1456859" y="2383968"/>
              <a:ext cx="274320" cy="905967"/>
            </a:xfrm>
            <a:custGeom>
              <a:avLst/>
              <a:gdLst>
                <a:gd name="connsiteX0" fmla="*/ 0 w 274320"/>
                <a:gd name="connsiteY0" fmla="*/ 0 h 1018824"/>
                <a:gd name="connsiteX1" fmla="*/ 274320 w 274320"/>
                <a:gd name="connsiteY1" fmla="*/ 0 h 1018824"/>
                <a:gd name="connsiteX2" fmla="*/ 274320 w 274320"/>
                <a:gd name="connsiteY2" fmla="*/ 1018824 h 1018824"/>
                <a:gd name="connsiteX3" fmla="*/ 0 w 274320"/>
                <a:gd name="connsiteY3" fmla="*/ 1018824 h 1018824"/>
                <a:gd name="connsiteX4" fmla="*/ 0 w 274320"/>
                <a:gd name="connsiteY4" fmla="*/ 0 h 1018824"/>
                <a:gd name="connsiteX0" fmla="*/ 53340 w 274320"/>
                <a:gd name="connsiteY0" fmla="*/ 0 h 1018824"/>
                <a:gd name="connsiteX1" fmla="*/ 274320 w 274320"/>
                <a:gd name="connsiteY1" fmla="*/ 0 h 1018824"/>
                <a:gd name="connsiteX2" fmla="*/ 274320 w 274320"/>
                <a:gd name="connsiteY2" fmla="*/ 1018824 h 1018824"/>
                <a:gd name="connsiteX3" fmla="*/ 0 w 274320"/>
                <a:gd name="connsiteY3" fmla="*/ 1018824 h 1018824"/>
                <a:gd name="connsiteX4" fmla="*/ 53340 w 274320"/>
                <a:gd name="connsiteY4" fmla="*/ 0 h 1018824"/>
                <a:gd name="connsiteX0" fmla="*/ 53340 w 274320"/>
                <a:gd name="connsiteY0" fmla="*/ 7620 h 1026444"/>
                <a:gd name="connsiteX1" fmla="*/ 243840 w 274320"/>
                <a:gd name="connsiteY1" fmla="*/ 0 h 1026444"/>
                <a:gd name="connsiteX2" fmla="*/ 274320 w 274320"/>
                <a:gd name="connsiteY2" fmla="*/ 1026444 h 1026444"/>
                <a:gd name="connsiteX3" fmla="*/ 0 w 274320"/>
                <a:gd name="connsiteY3" fmla="*/ 1026444 h 1026444"/>
                <a:gd name="connsiteX4" fmla="*/ 53340 w 274320"/>
                <a:gd name="connsiteY4" fmla="*/ 7620 h 1026444"/>
                <a:gd name="connsiteX0" fmla="*/ 53340 w 274320"/>
                <a:gd name="connsiteY0" fmla="*/ 7620 h 1026444"/>
                <a:gd name="connsiteX1" fmla="*/ 220980 w 274320"/>
                <a:gd name="connsiteY1" fmla="*/ 0 h 1026444"/>
                <a:gd name="connsiteX2" fmla="*/ 274320 w 274320"/>
                <a:gd name="connsiteY2" fmla="*/ 1026444 h 1026444"/>
                <a:gd name="connsiteX3" fmla="*/ 0 w 274320"/>
                <a:gd name="connsiteY3" fmla="*/ 1026444 h 1026444"/>
                <a:gd name="connsiteX4" fmla="*/ 53340 w 274320"/>
                <a:gd name="connsiteY4" fmla="*/ 7620 h 1026444"/>
                <a:gd name="connsiteX0" fmla="*/ 91440 w 274320"/>
                <a:gd name="connsiteY0" fmla="*/ 0 h 1026444"/>
                <a:gd name="connsiteX1" fmla="*/ 220980 w 274320"/>
                <a:gd name="connsiteY1" fmla="*/ 0 h 1026444"/>
                <a:gd name="connsiteX2" fmla="*/ 274320 w 274320"/>
                <a:gd name="connsiteY2" fmla="*/ 1026444 h 1026444"/>
                <a:gd name="connsiteX3" fmla="*/ 0 w 274320"/>
                <a:gd name="connsiteY3" fmla="*/ 1026444 h 1026444"/>
                <a:gd name="connsiteX4" fmla="*/ 91440 w 274320"/>
                <a:gd name="connsiteY4" fmla="*/ 0 h 10264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74320" h="1026444">
                  <a:moveTo>
                    <a:pt x="91440" y="0"/>
                  </a:moveTo>
                  <a:lnTo>
                    <a:pt x="220980" y="0"/>
                  </a:lnTo>
                  <a:lnTo>
                    <a:pt x="274320" y="1026444"/>
                  </a:lnTo>
                  <a:lnTo>
                    <a:pt x="0" y="1026444"/>
                  </a:lnTo>
                  <a:lnTo>
                    <a:pt x="91440" y="0"/>
                  </a:lnTo>
                  <a:close/>
                </a:path>
              </a:pathLst>
            </a:custGeom>
            <a:solidFill>
              <a:srgbClr val="30303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6" name="Isosceles Triangle 23"/>
            <p:cNvSpPr/>
            <p:nvPr/>
          </p:nvSpPr>
          <p:spPr>
            <a:xfrm rot="10800000">
              <a:off x="1370078" y="2342103"/>
              <a:ext cx="365760" cy="193296"/>
            </a:xfrm>
            <a:custGeom>
              <a:avLst/>
              <a:gdLst>
                <a:gd name="connsiteX0" fmla="*/ 0 w 365760"/>
                <a:gd name="connsiteY0" fmla="*/ 185676 h 185676"/>
                <a:gd name="connsiteX1" fmla="*/ 182880 w 365760"/>
                <a:gd name="connsiteY1" fmla="*/ 0 h 185676"/>
                <a:gd name="connsiteX2" fmla="*/ 365760 w 365760"/>
                <a:gd name="connsiteY2" fmla="*/ 185676 h 185676"/>
                <a:gd name="connsiteX3" fmla="*/ 0 w 365760"/>
                <a:gd name="connsiteY3" fmla="*/ 185676 h 185676"/>
                <a:gd name="connsiteX0" fmla="*/ 0 w 365760"/>
                <a:gd name="connsiteY0" fmla="*/ 193296 h 193296"/>
                <a:gd name="connsiteX1" fmla="*/ 281940 w 365760"/>
                <a:gd name="connsiteY1" fmla="*/ 0 h 193296"/>
                <a:gd name="connsiteX2" fmla="*/ 365760 w 365760"/>
                <a:gd name="connsiteY2" fmla="*/ 193296 h 193296"/>
                <a:gd name="connsiteX3" fmla="*/ 0 w 365760"/>
                <a:gd name="connsiteY3" fmla="*/ 193296 h 1932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65760" h="193296">
                  <a:moveTo>
                    <a:pt x="0" y="193296"/>
                  </a:moveTo>
                  <a:lnTo>
                    <a:pt x="281940" y="0"/>
                  </a:lnTo>
                  <a:lnTo>
                    <a:pt x="365760" y="193296"/>
                  </a:lnTo>
                  <a:lnTo>
                    <a:pt x="0" y="193296"/>
                  </a:lnTo>
                  <a:close/>
                </a:path>
              </a:pathLst>
            </a:custGeom>
            <a:solidFill>
              <a:srgbClr val="C1D4C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7" name="Isosceles Triangle 23"/>
            <p:cNvSpPr/>
            <p:nvPr/>
          </p:nvSpPr>
          <p:spPr>
            <a:xfrm rot="10800000">
              <a:off x="1617896" y="2341256"/>
              <a:ext cx="365760" cy="193296"/>
            </a:xfrm>
            <a:custGeom>
              <a:avLst/>
              <a:gdLst>
                <a:gd name="connsiteX0" fmla="*/ 0 w 365760"/>
                <a:gd name="connsiteY0" fmla="*/ 185676 h 185676"/>
                <a:gd name="connsiteX1" fmla="*/ 182880 w 365760"/>
                <a:gd name="connsiteY1" fmla="*/ 0 h 185676"/>
                <a:gd name="connsiteX2" fmla="*/ 365760 w 365760"/>
                <a:gd name="connsiteY2" fmla="*/ 185676 h 185676"/>
                <a:gd name="connsiteX3" fmla="*/ 0 w 365760"/>
                <a:gd name="connsiteY3" fmla="*/ 185676 h 185676"/>
                <a:gd name="connsiteX0" fmla="*/ 0 w 365760"/>
                <a:gd name="connsiteY0" fmla="*/ 193296 h 193296"/>
                <a:gd name="connsiteX1" fmla="*/ 281940 w 365760"/>
                <a:gd name="connsiteY1" fmla="*/ 0 h 193296"/>
                <a:gd name="connsiteX2" fmla="*/ 365760 w 365760"/>
                <a:gd name="connsiteY2" fmla="*/ 193296 h 193296"/>
                <a:gd name="connsiteX3" fmla="*/ 0 w 365760"/>
                <a:gd name="connsiteY3" fmla="*/ 193296 h 1932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65760" h="193296">
                  <a:moveTo>
                    <a:pt x="0" y="193296"/>
                  </a:moveTo>
                  <a:lnTo>
                    <a:pt x="281940" y="0"/>
                  </a:lnTo>
                  <a:lnTo>
                    <a:pt x="365760" y="193296"/>
                  </a:lnTo>
                  <a:lnTo>
                    <a:pt x="0" y="193296"/>
                  </a:lnTo>
                  <a:close/>
                </a:path>
              </a:pathLst>
            </a:custGeom>
            <a:solidFill>
              <a:srgbClr val="C1D4C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8" name="Isosceles Triangle 27"/>
            <p:cNvSpPr/>
            <p:nvPr/>
          </p:nvSpPr>
          <p:spPr>
            <a:xfrm rot="10800000">
              <a:off x="1457336" y="3285948"/>
              <a:ext cx="271526" cy="201231"/>
            </a:xfrm>
            <a:custGeom>
              <a:avLst/>
              <a:gdLst>
                <a:gd name="connsiteX0" fmla="*/ 0 w 271526"/>
                <a:gd name="connsiteY0" fmla="*/ 201231 h 201231"/>
                <a:gd name="connsiteX1" fmla="*/ 135763 w 271526"/>
                <a:gd name="connsiteY1" fmla="*/ 0 h 201231"/>
                <a:gd name="connsiteX2" fmla="*/ 271526 w 271526"/>
                <a:gd name="connsiteY2" fmla="*/ 201231 h 201231"/>
                <a:gd name="connsiteX3" fmla="*/ 0 w 271526"/>
                <a:gd name="connsiteY3" fmla="*/ 201231 h 201231"/>
                <a:gd name="connsiteX0" fmla="*/ 0 w 271526"/>
                <a:gd name="connsiteY0" fmla="*/ 201231 h 201231"/>
                <a:gd name="connsiteX1" fmla="*/ 135763 w 271526"/>
                <a:gd name="connsiteY1" fmla="*/ 0 h 201231"/>
                <a:gd name="connsiteX2" fmla="*/ 271526 w 271526"/>
                <a:gd name="connsiteY2" fmla="*/ 201231 h 201231"/>
                <a:gd name="connsiteX3" fmla="*/ 0 w 271526"/>
                <a:gd name="connsiteY3" fmla="*/ 201231 h 201231"/>
                <a:gd name="connsiteX0" fmla="*/ 0 w 271526"/>
                <a:gd name="connsiteY0" fmla="*/ 201231 h 201231"/>
                <a:gd name="connsiteX1" fmla="*/ 135763 w 271526"/>
                <a:gd name="connsiteY1" fmla="*/ 0 h 201231"/>
                <a:gd name="connsiteX2" fmla="*/ 271526 w 271526"/>
                <a:gd name="connsiteY2" fmla="*/ 201231 h 201231"/>
                <a:gd name="connsiteX3" fmla="*/ 0 w 271526"/>
                <a:gd name="connsiteY3" fmla="*/ 201231 h 2012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71526" h="201231">
                  <a:moveTo>
                    <a:pt x="0" y="201231"/>
                  </a:moveTo>
                  <a:cubicBezTo>
                    <a:pt x="45254" y="134154"/>
                    <a:pt x="90509" y="74697"/>
                    <a:pt x="135763" y="0"/>
                  </a:cubicBezTo>
                  <a:cubicBezTo>
                    <a:pt x="181017" y="74697"/>
                    <a:pt x="226272" y="134154"/>
                    <a:pt x="271526" y="201231"/>
                  </a:cubicBezTo>
                  <a:lnTo>
                    <a:pt x="0" y="201231"/>
                  </a:lnTo>
                  <a:close/>
                </a:path>
              </a:pathLst>
            </a:custGeom>
            <a:solidFill>
              <a:srgbClr val="30303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9" name="Oval 128"/>
            <p:cNvSpPr/>
            <p:nvPr/>
          </p:nvSpPr>
          <p:spPr>
            <a:xfrm>
              <a:off x="537962" y="2242271"/>
              <a:ext cx="350954" cy="763332"/>
            </a:xfrm>
            <a:prstGeom prst="ellipse">
              <a:avLst/>
            </a:prstGeom>
            <a:solidFill>
              <a:srgbClr val="49413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0" name="Oval 129"/>
            <p:cNvSpPr/>
            <p:nvPr/>
          </p:nvSpPr>
          <p:spPr>
            <a:xfrm>
              <a:off x="544835" y="2325287"/>
              <a:ext cx="350954" cy="354622"/>
            </a:xfrm>
            <a:prstGeom prst="ellipse">
              <a:avLst/>
            </a:prstGeom>
            <a:gradFill flip="none" rotWithShape="1">
              <a:gsLst>
                <a:gs pos="0">
                  <a:srgbClr val="48403D">
                    <a:shade val="30000"/>
                    <a:satMod val="115000"/>
                  </a:srgbClr>
                </a:gs>
                <a:gs pos="50000">
                  <a:srgbClr val="48403D">
                    <a:shade val="67500"/>
                    <a:satMod val="115000"/>
                  </a:srgbClr>
                </a:gs>
                <a:gs pos="100000">
                  <a:srgbClr val="48403D">
                    <a:shade val="100000"/>
                    <a:satMod val="115000"/>
                  </a:srgbClr>
                </a:gs>
              </a:gsLst>
              <a:lin ang="162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31" name="Group 130"/>
            <p:cNvGrpSpPr/>
            <p:nvPr/>
          </p:nvGrpSpPr>
          <p:grpSpPr>
            <a:xfrm>
              <a:off x="562532" y="2036898"/>
              <a:ext cx="389843" cy="543910"/>
              <a:chOff x="643632" y="987698"/>
              <a:chExt cx="389843" cy="543910"/>
            </a:xfrm>
          </p:grpSpPr>
          <p:sp>
            <p:nvSpPr>
              <p:cNvPr id="132" name="Oval 131"/>
              <p:cNvSpPr/>
              <p:nvPr/>
            </p:nvSpPr>
            <p:spPr>
              <a:xfrm>
                <a:off x="665271" y="987698"/>
                <a:ext cx="144780" cy="281253"/>
              </a:xfrm>
              <a:prstGeom prst="ellipse">
                <a:avLst/>
              </a:prstGeom>
              <a:solidFill>
                <a:srgbClr val="D2A58D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3" name="Freeform 132"/>
              <p:cNvSpPr/>
              <p:nvPr/>
            </p:nvSpPr>
            <p:spPr>
              <a:xfrm rot="5637311">
                <a:off x="665757" y="1163890"/>
                <a:ext cx="345593" cy="389843"/>
              </a:xfrm>
              <a:custGeom>
                <a:avLst/>
                <a:gdLst>
                  <a:gd name="connsiteX0" fmla="*/ 22593 w 345593"/>
                  <a:gd name="connsiteY0" fmla="*/ 279598 h 389843"/>
                  <a:gd name="connsiteX1" fmla="*/ 23713 w 345593"/>
                  <a:gd name="connsiteY1" fmla="*/ 275809 h 389843"/>
                  <a:gd name="connsiteX2" fmla="*/ 17466 w 345593"/>
                  <a:gd name="connsiteY2" fmla="*/ 257282 h 389843"/>
                  <a:gd name="connsiteX3" fmla="*/ 4693 w 345593"/>
                  <a:gd name="connsiteY3" fmla="*/ 190145 h 389843"/>
                  <a:gd name="connsiteX4" fmla="*/ 33689 w 345593"/>
                  <a:gd name="connsiteY4" fmla="*/ 9690 h 389843"/>
                  <a:gd name="connsiteX5" fmla="*/ 76624 w 345593"/>
                  <a:gd name="connsiteY5" fmla="*/ 55907 h 389843"/>
                  <a:gd name="connsiteX6" fmla="*/ 78697 w 345593"/>
                  <a:gd name="connsiteY6" fmla="*/ 62055 h 389843"/>
                  <a:gd name="connsiteX7" fmla="*/ 79131 w 345593"/>
                  <a:gd name="connsiteY7" fmla="*/ 55732 h 389843"/>
                  <a:gd name="connsiteX8" fmla="*/ 108925 w 345593"/>
                  <a:gd name="connsiteY8" fmla="*/ 129 h 389843"/>
                  <a:gd name="connsiteX9" fmla="*/ 151860 w 345593"/>
                  <a:gd name="connsiteY9" fmla="*/ 46346 h 389843"/>
                  <a:gd name="connsiteX10" fmla="*/ 157426 w 345593"/>
                  <a:gd name="connsiteY10" fmla="*/ 62853 h 389843"/>
                  <a:gd name="connsiteX11" fmla="*/ 168126 w 345593"/>
                  <a:gd name="connsiteY11" fmla="*/ 26359 h 389843"/>
                  <a:gd name="connsiteX12" fmla="*/ 186381 w 345593"/>
                  <a:gd name="connsiteY12" fmla="*/ 10116 h 389843"/>
                  <a:gd name="connsiteX13" fmla="*/ 229315 w 345593"/>
                  <a:gd name="connsiteY13" fmla="*/ 56333 h 389843"/>
                  <a:gd name="connsiteX14" fmla="*/ 231388 w 345593"/>
                  <a:gd name="connsiteY14" fmla="*/ 62481 h 389843"/>
                  <a:gd name="connsiteX15" fmla="*/ 231822 w 345593"/>
                  <a:gd name="connsiteY15" fmla="*/ 56158 h 389843"/>
                  <a:gd name="connsiteX16" fmla="*/ 261617 w 345593"/>
                  <a:gd name="connsiteY16" fmla="*/ 555 h 389843"/>
                  <a:gd name="connsiteX17" fmla="*/ 335476 w 345593"/>
                  <a:gd name="connsiteY17" fmla="*/ 167736 h 389843"/>
                  <a:gd name="connsiteX18" fmla="*/ 340166 w 345593"/>
                  <a:gd name="connsiteY18" fmla="*/ 235916 h 389843"/>
                  <a:gd name="connsiteX19" fmla="*/ 338754 w 345593"/>
                  <a:gd name="connsiteY19" fmla="*/ 256475 h 389843"/>
                  <a:gd name="connsiteX20" fmla="*/ 345593 w 345593"/>
                  <a:gd name="connsiteY20" fmla="*/ 279598 h 389843"/>
                  <a:gd name="connsiteX21" fmla="*/ 332902 w 345593"/>
                  <a:gd name="connsiteY21" fmla="*/ 322510 h 389843"/>
                  <a:gd name="connsiteX22" fmla="*/ 325223 w 345593"/>
                  <a:gd name="connsiteY22" fmla="*/ 330285 h 389843"/>
                  <a:gd name="connsiteX23" fmla="*/ 324735 w 345593"/>
                  <a:gd name="connsiteY23" fmla="*/ 331949 h 389843"/>
                  <a:gd name="connsiteX24" fmla="*/ 315199 w 345593"/>
                  <a:gd name="connsiteY24" fmla="*/ 340434 h 389843"/>
                  <a:gd name="connsiteX25" fmla="*/ 298291 w 345593"/>
                  <a:gd name="connsiteY25" fmla="*/ 357553 h 389843"/>
                  <a:gd name="connsiteX26" fmla="*/ 184093 w 345593"/>
                  <a:gd name="connsiteY26" fmla="*/ 389843 h 389843"/>
                  <a:gd name="connsiteX27" fmla="*/ 69895 w 345593"/>
                  <a:gd name="connsiteY27" fmla="*/ 357553 h 389843"/>
                  <a:gd name="connsiteX28" fmla="*/ 60711 w 345593"/>
                  <a:gd name="connsiteY28" fmla="*/ 348254 h 389843"/>
                  <a:gd name="connsiteX29" fmla="*/ 56771 w 345593"/>
                  <a:gd name="connsiteY29" fmla="*/ 346251 h 389843"/>
                  <a:gd name="connsiteX30" fmla="*/ 53711 w 345593"/>
                  <a:gd name="connsiteY30" fmla="*/ 341167 h 389843"/>
                  <a:gd name="connsiteX31" fmla="*/ 35284 w 345593"/>
                  <a:gd name="connsiteY31" fmla="*/ 322510 h 389843"/>
                  <a:gd name="connsiteX32" fmla="*/ 22593 w 345593"/>
                  <a:gd name="connsiteY32" fmla="*/ 279598 h 3898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</a:cxnLst>
                <a:rect l="l" t="t" r="r" b="b"/>
                <a:pathLst>
                  <a:path w="345593" h="389843">
                    <a:moveTo>
                      <a:pt x="22593" y="279598"/>
                    </a:moveTo>
                    <a:lnTo>
                      <a:pt x="23713" y="275809"/>
                    </a:lnTo>
                    <a:lnTo>
                      <a:pt x="17466" y="257282"/>
                    </a:lnTo>
                    <a:cubicBezTo>
                      <a:pt x="12180" y="236822"/>
                      <a:pt x="7790" y="214144"/>
                      <a:pt x="4693" y="190145"/>
                    </a:cubicBezTo>
                    <a:cubicBezTo>
                      <a:pt x="-7696" y="94148"/>
                      <a:pt x="5286" y="13355"/>
                      <a:pt x="33689" y="9690"/>
                    </a:cubicBezTo>
                    <a:cubicBezTo>
                      <a:pt x="47890" y="7857"/>
                      <a:pt x="63258" y="25653"/>
                      <a:pt x="76624" y="55907"/>
                    </a:cubicBezTo>
                    <a:lnTo>
                      <a:pt x="78697" y="62055"/>
                    </a:lnTo>
                    <a:lnTo>
                      <a:pt x="79131" y="55732"/>
                    </a:lnTo>
                    <a:cubicBezTo>
                      <a:pt x="84378" y="23076"/>
                      <a:pt x="94724" y="1962"/>
                      <a:pt x="108925" y="129"/>
                    </a:cubicBezTo>
                    <a:cubicBezTo>
                      <a:pt x="123127" y="-1704"/>
                      <a:pt x="138494" y="16092"/>
                      <a:pt x="151860" y="46346"/>
                    </a:cubicBezTo>
                    <a:lnTo>
                      <a:pt x="157426" y="62853"/>
                    </a:lnTo>
                    <a:lnTo>
                      <a:pt x="168126" y="26359"/>
                    </a:lnTo>
                    <a:cubicBezTo>
                      <a:pt x="173143" y="16769"/>
                      <a:pt x="179280" y="11032"/>
                      <a:pt x="186381" y="10116"/>
                    </a:cubicBezTo>
                    <a:cubicBezTo>
                      <a:pt x="200582" y="8283"/>
                      <a:pt x="215949" y="26079"/>
                      <a:pt x="229315" y="56333"/>
                    </a:cubicBezTo>
                    <a:lnTo>
                      <a:pt x="231388" y="62481"/>
                    </a:lnTo>
                    <a:lnTo>
                      <a:pt x="231822" y="56158"/>
                    </a:lnTo>
                    <a:cubicBezTo>
                      <a:pt x="237070" y="23502"/>
                      <a:pt x="247416" y="2387"/>
                      <a:pt x="261617" y="555"/>
                    </a:cubicBezTo>
                    <a:cubicBezTo>
                      <a:pt x="290019" y="-3111"/>
                      <a:pt x="323088" y="71740"/>
                      <a:pt x="335476" y="167736"/>
                    </a:cubicBezTo>
                    <a:cubicBezTo>
                      <a:pt x="338573" y="191736"/>
                      <a:pt x="340085" y="214785"/>
                      <a:pt x="340166" y="235916"/>
                    </a:cubicBezTo>
                    <a:lnTo>
                      <a:pt x="338754" y="256475"/>
                    </a:lnTo>
                    <a:lnTo>
                      <a:pt x="345593" y="279598"/>
                    </a:lnTo>
                    <a:cubicBezTo>
                      <a:pt x="345593" y="294820"/>
                      <a:pt x="341074" y="309321"/>
                      <a:pt x="332902" y="322510"/>
                    </a:cubicBezTo>
                    <a:lnTo>
                      <a:pt x="325223" y="330285"/>
                    </a:lnTo>
                    <a:lnTo>
                      <a:pt x="324735" y="331949"/>
                    </a:lnTo>
                    <a:lnTo>
                      <a:pt x="315199" y="340434"/>
                    </a:lnTo>
                    <a:lnTo>
                      <a:pt x="298291" y="357553"/>
                    </a:lnTo>
                    <a:cubicBezTo>
                      <a:pt x="269065" y="377503"/>
                      <a:pt x="228690" y="389843"/>
                      <a:pt x="184093" y="389843"/>
                    </a:cubicBezTo>
                    <a:cubicBezTo>
                      <a:pt x="139496" y="389843"/>
                      <a:pt x="99121" y="377503"/>
                      <a:pt x="69895" y="357553"/>
                    </a:cubicBezTo>
                    <a:lnTo>
                      <a:pt x="60711" y="348254"/>
                    </a:lnTo>
                    <a:lnTo>
                      <a:pt x="56771" y="346251"/>
                    </a:lnTo>
                    <a:lnTo>
                      <a:pt x="53711" y="341167"/>
                    </a:lnTo>
                    <a:lnTo>
                      <a:pt x="35284" y="322510"/>
                    </a:lnTo>
                    <a:cubicBezTo>
                      <a:pt x="27112" y="309321"/>
                      <a:pt x="22593" y="294820"/>
                      <a:pt x="22593" y="279598"/>
                    </a:cubicBezTo>
                    <a:close/>
                  </a:path>
                </a:pathLst>
              </a:custGeom>
              <a:solidFill>
                <a:srgbClr val="E0BCA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134" name="Isosceles Triangle 58"/>
            <p:cNvSpPr/>
            <p:nvPr/>
          </p:nvSpPr>
          <p:spPr>
            <a:xfrm rot="10342682">
              <a:off x="1151923" y="3814572"/>
              <a:ext cx="233167" cy="156772"/>
            </a:xfrm>
            <a:custGeom>
              <a:avLst/>
              <a:gdLst>
                <a:gd name="connsiteX0" fmla="*/ 0 w 242953"/>
                <a:gd name="connsiteY0" fmla="*/ 160247 h 160247"/>
                <a:gd name="connsiteX1" fmla="*/ 121477 w 242953"/>
                <a:gd name="connsiteY1" fmla="*/ 0 h 160247"/>
                <a:gd name="connsiteX2" fmla="*/ 242953 w 242953"/>
                <a:gd name="connsiteY2" fmla="*/ 160247 h 160247"/>
                <a:gd name="connsiteX3" fmla="*/ 0 w 242953"/>
                <a:gd name="connsiteY3" fmla="*/ 160247 h 160247"/>
                <a:gd name="connsiteX0" fmla="*/ 0 w 242953"/>
                <a:gd name="connsiteY0" fmla="*/ 141197 h 141197"/>
                <a:gd name="connsiteX1" fmla="*/ 16702 w 242953"/>
                <a:gd name="connsiteY1" fmla="*/ 0 h 141197"/>
                <a:gd name="connsiteX2" fmla="*/ 242953 w 242953"/>
                <a:gd name="connsiteY2" fmla="*/ 141197 h 141197"/>
                <a:gd name="connsiteX3" fmla="*/ 0 w 242953"/>
                <a:gd name="connsiteY3" fmla="*/ 141197 h 1411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42953" h="141197">
                  <a:moveTo>
                    <a:pt x="0" y="141197"/>
                  </a:moveTo>
                  <a:lnTo>
                    <a:pt x="16702" y="0"/>
                  </a:lnTo>
                  <a:lnTo>
                    <a:pt x="242953" y="141197"/>
                  </a:lnTo>
                  <a:lnTo>
                    <a:pt x="0" y="141197"/>
                  </a:lnTo>
                  <a:close/>
                </a:path>
              </a:pathLst>
            </a:custGeom>
            <a:solidFill>
              <a:srgbClr val="37373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5" name="Isosceles Triangle 58"/>
            <p:cNvSpPr/>
            <p:nvPr/>
          </p:nvSpPr>
          <p:spPr>
            <a:xfrm rot="10950867" flipH="1">
              <a:off x="1937797" y="3798455"/>
              <a:ext cx="309616" cy="188775"/>
            </a:xfrm>
            <a:custGeom>
              <a:avLst/>
              <a:gdLst>
                <a:gd name="connsiteX0" fmla="*/ 0 w 242953"/>
                <a:gd name="connsiteY0" fmla="*/ 160247 h 160247"/>
                <a:gd name="connsiteX1" fmla="*/ 121477 w 242953"/>
                <a:gd name="connsiteY1" fmla="*/ 0 h 160247"/>
                <a:gd name="connsiteX2" fmla="*/ 242953 w 242953"/>
                <a:gd name="connsiteY2" fmla="*/ 160247 h 160247"/>
                <a:gd name="connsiteX3" fmla="*/ 0 w 242953"/>
                <a:gd name="connsiteY3" fmla="*/ 160247 h 160247"/>
                <a:gd name="connsiteX0" fmla="*/ 0 w 242953"/>
                <a:gd name="connsiteY0" fmla="*/ 141197 h 141197"/>
                <a:gd name="connsiteX1" fmla="*/ 16702 w 242953"/>
                <a:gd name="connsiteY1" fmla="*/ 0 h 141197"/>
                <a:gd name="connsiteX2" fmla="*/ 242953 w 242953"/>
                <a:gd name="connsiteY2" fmla="*/ 141197 h 141197"/>
                <a:gd name="connsiteX3" fmla="*/ 0 w 242953"/>
                <a:gd name="connsiteY3" fmla="*/ 141197 h 141197"/>
                <a:gd name="connsiteX0" fmla="*/ 0 w 221803"/>
                <a:gd name="connsiteY0" fmla="*/ 141197 h 141197"/>
                <a:gd name="connsiteX1" fmla="*/ 16702 w 221803"/>
                <a:gd name="connsiteY1" fmla="*/ 0 h 141197"/>
                <a:gd name="connsiteX2" fmla="*/ 221803 w 221803"/>
                <a:gd name="connsiteY2" fmla="*/ 140260 h 141197"/>
                <a:gd name="connsiteX3" fmla="*/ 0 w 221803"/>
                <a:gd name="connsiteY3" fmla="*/ 141197 h 141197"/>
                <a:gd name="connsiteX0" fmla="*/ 0 w 239119"/>
                <a:gd name="connsiteY0" fmla="*/ 141197 h 148159"/>
                <a:gd name="connsiteX1" fmla="*/ 16702 w 239119"/>
                <a:gd name="connsiteY1" fmla="*/ 0 h 148159"/>
                <a:gd name="connsiteX2" fmla="*/ 239119 w 239119"/>
                <a:gd name="connsiteY2" fmla="*/ 148159 h 148159"/>
                <a:gd name="connsiteX3" fmla="*/ 0 w 239119"/>
                <a:gd name="connsiteY3" fmla="*/ 141197 h 148159"/>
                <a:gd name="connsiteX0" fmla="*/ 0 w 233307"/>
                <a:gd name="connsiteY0" fmla="*/ 141197 h 141197"/>
                <a:gd name="connsiteX1" fmla="*/ 16702 w 233307"/>
                <a:gd name="connsiteY1" fmla="*/ 0 h 141197"/>
                <a:gd name="connsiteX2" fmla="*/ 233307 w 233307"/>
                <a:gd name="connsiteY2" fmla="*/ 119376 h 141197"/>
                <a:gd name="connsiteX3" fmla="*/ 0 w 233307"/>
                <a:gd name="connsiteY3" fmla="*/ 141197 h 141197"/>
                <a:gd name="connsiteX0" fmla="*/ 0 w 229395"/>
                <a:gd name="connsiteY0" fmla="*/ 141197 h 141197"/>
                <a:gd name="connsiteX1" fmla="*/ 16702 w 229395"/>
                <a:gd name="connsiteY1" fmla="*/ 0 h 141197"/>
                <a:gd name="connsiteX2" fmla="*/ 229395 w 229395"/>
                <a:gd name="connsiteY2" fmla="*/ 128116 h 141197"/>
                <a:gd name="connsiteX3" fmla="*/ 0 w 229395"/>
                <a:gd name="connsiteY3" fmla="*/ 141197 h 1411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9395" h="141197">
                  <a:moveTo>
                    <a:pt x="0" y="141197"/>
                  </a:moveTo>
                  <a:lnTo>
                    <a:pt x="16702" y="0"/>
                  </a:lnTo>
                  <a:lnTo>
                    <a:pt x="229395" y="128116"/>
                  </a:lnTo>
                  <a:lnTo>
                    <a:pt x="0" y="141197"/>
                  </a:lnTo>
                  <a:close/>
                </a:path>
              </a:pathLst>
            </a:custGeom>
            <a:solidFill>
              <a:srgbClr val="37373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6" name="Oval 135"/>
            <p:cNvSpPr/>
            <p:nvPr/>
          </p:nvSpPr>
          <p:spPr>
            <a:xfrm>
              <a:off x="1124829" y="1358835"/>
              <a:ext cx="383325" cy="363042"/>
            </a:xfrm>
            <a:prstGeom prst="ellipse">
              <a:avLst/>
            </a:prstGeom>
            <a:solidFill>
              <a:schemeClr val="bg1">
                <a:alpha val="24000"/>
              </a:schemeClr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7" name="Oval 136"/>
            <p:cNvSpPr/>
            <p:nvPr/>
          </p:nvSpPr>
          <p:spPr>
            <a:xfrm>
              <a:off x="1559508" y="1366727"/>
              <a:ext cx="383325" cy="363042"/>
            </a:xfrm>
            <a:prstGeom prst="ellipse">
              <a:avLst/>
            </a:prstGeom>
            <a:solidFill>
              <a:schemeClr val="bg1">
                <a:alpha val="24000"/>
              </a:schemeClr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8" name="Freeform 137"/>
            <p:cNvSpPr/>
            <p:nvPr/>
          </p:nvSpPr>
          <p:spPr>
            <a:xfrm>
              <a:off x="1939826" y="1399896"/>
              <a:ext cx="163978" cy="142552"/>
            </a:xfrm>
            <a:custGeom>
              <a:avLst/>
              <a:gdLst>
                <a:gd name="connsiteX0" fmla="*/ 0 w 144780"/>
                <a:gd name="connsiteY0" fmla="*/ 129540 h 129540"/>
                <a:gd name="connsiteX1" fmla="*/ 144780 w 144780"/>
                <a:gd name="connsiteY1" fmla="*/ 0 h 1295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44780" h="129540">
                  <a:moveTo>
                    <a:pt x="0" y="129540"/>
                  </a:moveTo>
                  <a:lnTo>
                    <a:pt x="144780" y="0"/>
                  </a:lnTo>
                </a:path>
              </a:pathLst>
            </a:cu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39" name="Straight Connector 138"/>
            <p:cNvCxnSpPr>
              <a:stCxn id="136" idx="6"/>
              <a:endCxn id="137" idx="2"/>
            </p:cNvCxnSpPr>
            <p:nvPr/>
          </p:nvCxnSpPr>
          <p:spPr>
            <a:xfrm>
              <a:off x="1508154" y="1540356"/>
              <a:ext cx="51354" cy="7892"/>
            </a:xfrm>
            <a:prstGeom prst="lin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</p:grpSp>
      <p:grpSp>
        <p:nvGrpSpPr>
          <p:cNvPr id="3" name="Group 2"/>
          <p:cNvGrpSpPr/>
          <p:nvPr/>
        </p:nvGrpSpPr>
        <p:grpSpPr>
          <a:xfrm>
            <a:off x="6211284" y="1193390"/>
            <a:ext cx="2384396" cy="4702977"/>
            <a:chOff x="3504504" y="851992"/>
            <a:chExt cx="2384396" cy="4702977"/>
          </a:xfrm>
        </p:grpSpPr>
        <p:sp>
          <p:nvSpPr>
            <p:cNvPr id="181" name="Oval 180"/>
            <p:cNvSpPr/>
            <p:nvPr/>
          </p:nvSpPr>
          <p:spPr>
            <a:xfrm>
              <a:off x="3504504" y="5014440"/>
              <a:ext cx="2384396" cy="540529"/>
            </a:xfrm>
            <a:prstGeom prst="ellipse">
              <a:avLst/>
            </a:prstGeom>
            <a:solidFill>
              <a:schemeClr val="bg2">
                <a:lumMod val="9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1" name="Arc 48"/>
            <p:cNvSpPr/>
            <p:nvPr/>
          </p:nvSpPr>
          <p:spPr>
            <a:xfrm flipH="1">
              <a:off x="4700879" y="5037998"/>
              <a:ext cx="737761" cy="365895"/>
            </a:xfrm>
            <a:custGeom>
              <a:avLst/>
              <a:gdLst>
                <a:gd name="connsiteX0" fmla="*/ 0 w 632458"/>
                <a:gd name="connsiteY0" fmla="*/ 316229 h 632458"/>
                <a:gd name="connsiteX1" fmla="*/ 316229 w 632458"/>
                <a:gd name="connsiteY1" fmla="*/ 0 h 632458"/>
                <a:gd name="connsiteX2" fmla="*/ 632458 w 632458"/>
                <a:gd name="connsiteY2" fmla="*/ 316229 h 632458"/>
                <a:gd name="connsiteX3" fmla="*/ 316229 w 632458"/>
                <a:gd name="connsiteY3" fmla="*/ 316229 h 632458"/>
                <a:gd name="connsiteX4" fmla="*/ 0 w 632458"/>
                <a:gd name="connsiteY4" fmla="*/ 316229 h 632458"/>
                <a:gd name="connsiteX0" fmla="*/ 0 w 632458"/>
                <a:gd name="connsiteY0" fmla="*/ 316229 h 632458"/>
                <a:gd name="connsiteX1" fmla="*/ 316229 w 632458"/>
                <a:gd name="connsiteY1" fmla="*/ 0 h 632458"/>
                <a:gd name="connsiteX2" fmla="*/ 632458 w 632458"/>
                <a:gd name="connsiteY2" fmla="*/ 316229 h 632458"/>
                <a:gd name="connsiteX0" fmla="*/ 3 w 632461"/>
                <a:gd name="connsiteY0" fmla="*/ 316229 h 316229"/>
                <a:gd name="connsiteX1" fmla="*/ 316232 w 632461"/>
                <a:gd name="connsiteY1" fmla="*/ 0 h 316229"/>
                <a:gd name="connsiteX2" fmla="*/ 632461 w 632461"/>
                <a:gd name="connsiteY2" fmla="*/ 316229 h 316229"/>
                <a:gd name="connsiteX3" fmla="*/ 316232 w 632461"/>
                <a:gd name="connsiteY3" fmla="*/ 316229 h 316229"/>
                <a:gd name="connsiteX4" fmla="*/ 3 w 632461"/>
                <a:gd name="connsiteY4" fmla="*/ 316229 h 316229"/>
                <a:gd name="connsiteX0" fmla="*/ 3 w 632461"/>
                <a:gd name="connsiteY0" fmla="*/ 316229 h 316229"/>
                <a:gd name="connsiteX1" fmla="*/ 171452 w 632461"/>
                <a:gd name="connsiteY1" fmla="*/ 22860 h 316229"/>
                <a:gd name="connsiteX2" fmla="*/ 632461 w 632461"/>
                <a:gd name="connsiteY2" fmla="*/ 316229 h 316229"/>
                <a:gd name="connsiteX0" fmla="*/ 6306 w 638764"/>
                <a:gd name="connsiteY0" fmla="*/ 316229 h 316229"/>
                <a:gd name="connsiteX1" fmla="*/ 322535 w 638764"/>
                <a:gd name="connsiteY1" fmla="*/ 0 h 316229"/>
                <a:gd name="connsiteX2" fmla="*/ 638764 w 638764"/>
                <a:gd name="connsiteY2" fmla="*/ 316229 h 316229"/>
                <a:gd name="connsiteX3" fmla="*/ 322535 w 638764"/>
                <a:gd name="connsiteY3" fmla="*/ 316229 h 316229"/>
                <a:gd name="connsiteX4" fmla="*/ 6306 w 638764"/>
                <a:gd name="connsiteY4" fmla="*/ 316229 h 316229"/>
                <a:gd name="connsiteX0" fmla="*/ 6306 w 638764"/>
                <a:gd name="connsiteY0" fmla="*/ 316229 h 316229"/>
                <a:gd name="connsiteX1" fmla="*/ 132035 w 638764"/>
                <a:gd name="connsiteY1" fmla="*/ 38100 h 316229"/>
                <a:gd name="connsiteX2" fmla="*/ 638764 w 638764"/>
                <a:gd name="connsiteY2" fmla="*/ 316229 h 316229"/>
                <a:gd name="connsiteX0" fmla="*/ 6306 w 638764"/>
                <a:gd name="connsiteY0" fmla="*/ 316229 h 316229"/>
                <a:gd name="connsiteX1" fmla="*/ 322535 w 638764"/>
                <a:gd name="connsiteY1" fmla="*/ 0 h 316229"/>
                <a:gd name="connsiteX2" fmla="*/ 638764 w 638764"/>
                <a:gd name="connsiteY2" fmla="*/ 316229 h 316229"/>
                <a:gd name="connsiteX3" fmla="*/ 322535 w 638764"/>
                <a:gd name="connsiteY3" fmla="*/ 316229 h 316229"/>
                <a:gd name="connsiteX4" fmla="*/ 6306 w 638764"/>
                <a:gd name="connsiteY4" fmla="*/ 316229 h 316229"/>
                <a:gd name="connsiteX0" fmla="*/ 6306 w 638764"/>
                <a:gd name="connsiteY0" fmla="*/ 316229 h 316229"/>
                <a:gd name="connsiteX1" fmla="*/ 132035 w 638764"/>
                <a:gd name="connsiteY1" fmla="*/ 38100 h 316229"/>
                <a:gd name="connsiteX2" fmla="*/ 632551 w 638764"/>
                <a:gd name="connsiteY2" fmla="*/ 270112 h 316229"/>
                <a:gd name="connsiteX0" fmla="*/ 6306 w 644977"/>
                <a:gd name="connsiteY0" fmla="*/ 316346 h 316346"/>
                <a:gd name="connsiteX1" fmla="*/ 322535 w 644977"/>
                <a:gd name="connsiteY1" fmla="*/ 117 h 316346"/>
                <a:gd name="connsiteX2" fmla="*/ 644977 w 644977"/>
                <a:gd name="connsiteY2" fmla="*/ 289994 h 316346"/>
                <a:gd name="connsiteX3" fmla="*/ 322535 w 644977"/>
                <a:gd name="connsiteY3" fmla="*/ 316346 h 316346"/>
                <a:gd name="connsiteX4" fmla="*/ 6306 w 644977"/>
                <a:gd name="connsiteY4" fmla="*/ 316346 h 316346"/>
                <a:gd name="connsiteX0" fmla="*/ 6306 w 644977"/>
                <a:gd name="connsiteY0" fmla="*/ 316346 h 316346"/>
                <a:gd name="connsiteX1" fmla="*/ 132035 w 644977"/>
                <a:gd name="connsiteY1" fmla="*/ 38217 h 316346"/>
                <a:gd name="connsiteX2" fmla="*/ 632551 w 644977"/>
                <a:gd name="connsiteY2" fmla="*/ 270229 h 31634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644977" h="316346" stroke="0" extrusionOk="0">
                  <a:moveTo>
                    <a:pt x="6306" y="316346"/>
                  </a:moveTo>
                  <a:cubicBezTo>
                    <a:pt x="6306" y="141698"/>
                    <a:pt x="216090" y="4509"/>
                    <a:pt x="322535" y="117"/>
                  </a:cubicBezTo>
                  <a:cubicBezTo>
                    <a:pt x="428980" y="-4275"/>
                    <a:pt x="644977" y="115346"/>
                    <a:pt x="644977" y="289994"/>
                  </a:cubicBezTo>
                  <a:lnTo>
                    <a:pt x="322535" y="316346"/>
                  </a:lnTo>
                  <a:lnTo>
                    <a:pt x="6306" y="316346"/>
                  </a:lnTo>
                  <a:close/>
                </a:path>
                <a:path w="644977" h="316346" fill="none">
                  <a:moveTo>
                    <a:pt x="6306" y="316346"/>
                  </a:moveTo>
                  <a:cubicBezTo>
                    <a:pt x="6306" y="141698"/>
                    <a:pt x="-42613" y="38217"/>
                    <a:pt x="132035" y="38217"/>
                  </a:cubicBezTo>
                  <a:cubicBezTo>
                    <a:pt x="306683" y="38217"/>
                    <a:pt x="632551" y="95581"/>
                    <a:pt x="632551" y="270229"/>
                  </a:cubicBezTo>
                </a:path>
              </a:pathLst>
            </a:custGeom>
            <a:solidFill>
              <a:srgbClr val="27282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lt1"/>
                </a:solidFill>
              </a:endParaRPr>
            </a:p>
          </p:txBody>
        </p:sp>
        <p:sp>
          <p:nvSpPr>
            <p:cNvPr id="142" name="Rectangle 45"/>
            <p:cNvSpPr/>
            <p:nvPr/>
          </p:nvSpPr>
          <p:spPr>
            <a:xfrm flipH="1">
              <a:off x="4709926" y="3831724"/>
              <a:ext cx="528015" cy="1473110"/>
            </a:xfrm>
            <a:custGeom>
              <a:avLst/>
              <a:gdLst>
                <a:gd name="connsiteX0" fmla="*/ 0 w 497823"/>
                <a:gd name="connsiteY0" fmla="*/ 0 h 1211807"/>
                <a:gd name="connsiteX1" fmla="*/ 497823 w 497823"/>
                <a:gd name="connsiteY1" fmla="*/ 0 h 1211807"/>
                <a:gd name="connsiteX2" fmla="*/ 497823 w 497823"/>
                <a:gd name="connsiteY2" fmla="*/ 1211807 h 1211807"/>
                <a:gd name="connsiteX3" fmla="*/ 0 w 497823"/>
                <a:gd name="connsiteY3" fmla="*/ 1211807 h 1211807"/>
                <a:gd name="connsiteX4" fmla="*/ 0 w 497823"/>
                <a:gd name="connsiteY4" fmla="*/ 0 h 1211807"/>
                <a:gd name="connsiteX0" fmla="*/ 27093 w 524916"/>
                <a:gd name="connsiteY0" fmla="*/ 0 h 1211807"/>
                <a:gd name="connsiteX1" fmla="*/ 524916 w 524916"/>
                <a:gd name="connsiteY1" fmla="*/ 0 h 1211807"/>
                <a:gd name="connsiteX2" fmla="*/ 524916 w 524916"/>
                <a:gd name="connsiteY2" fmla="*/ 1211807 h 1211807"/>
                <a:gd name="connsiteX3" fmla="*/ 27093 w 524916"/>
                <a:gd name="connsiteY3" fmla="*/ 1211807 h 1211807"/>
                <a:gd name="connsiteX4" fmla="*/ 27093 w 524916"/>
                <a:gd name="connsiteY4" fmla="*/ 0 h 1211807"/>
                <a:gd name="connsiteX0" fmla="*/ 37629 w 535452"/>
                <a:gd name="connsiteY0" fmla="*/ 0 h 1211807"/>
                <a:gd name="connsiteX1" fmla="*/ 535452 w 535452"/>
                <a:gd name="connsiteY1" fmla="*/ 0 h 1211807"/>
                <a:gd name="connsiteX2" fmla="*/ 535452 w 535452"/>
                <a:gd name="connsiteY2" fmla="*/ 1211807 h 1211807"/>
                <a:gd name="connsiteX3" fmla="*/ 37629 w 535452"/>
                <a:gd name="connsiteY3" fmla="*/ 1211807 h 1211807"/>
                <a:gd name="connsiteX4" fmla="*/ 37629 w 535452"/>
                <a:gd name="connsiteY4" fmla="*/ 0 h 1211807"/>
                <a:gd name="connsiteX0" fmla="*/ 37629 w 535452"/>
                <a:gd name="connsiteY0" fmla="*/ 0 h 1211807"/>
                <a:gd name="connsiteX1" fmla="*/ 535452 w 535452"/>
                <a:gd name="connsiteY1" fmla="*/ 0 h 1211807"/>
                <a:gd name="connsiteX2" fmla="*/ 535452 w 535452"/>
                <a:gd name="connsiteY2" fmla="*/ 1211807 h 1211807"/>
                <a:gd name="connsiteX3" fmla="*/ 37629 w 535452"/>
                <a:gd name="connsiteY3" fmla="*/ 1211807 h 1211807"/>
                <a:gd name="connsiteX4" fmla="*/ 37629 w 535452"/>
                <a:gd name="connsiteY4" fmla="*/ 0 h 1211807"/>
                <a:gd name="connsiteX0" fmla="*/ 37629 w 535452"/>
                <a:gd name="connsiteY0" fmla="*/ 0 h 1211807"/>
                <a:gd name="connsiteX1" fmla="*/ 535452 w 535452"/>
                <a:gd name="connsiteY1" fmla="*/ 0 h 1211807"/>
                <a:gd name="connsiteX2" fmla="*/ 535452 w 535452"/>
                <a:gd name="connsiteY2" fmla="*/ 1211807 h 1211807"/>
                <a:gd name="connsiteX3" fmla="*/ 37629 w 535452"/>
                <a:gd name="connsiteY3" fmla="*/ 1211807 h 1211807"/>
                <a:gd name="connsiteX4" fmla="*/ 37629 w 535452"/>
                <a:gd name="connsiteY4" fmla="*/ 0 h 1211807"/>
                <a:gd name="connsiteX0" fmla="*/ 37629 w 550356"/>
                <a:gd name="connsiteY0" fmla="*/ 0 h 1270977"/>
                <a:gd name="connsiteX1" fmla="*/ 535452 w 550356"/>
                <a:gd name="connsiteY1" fmla="*/ 0 h 1270977"/>
                <a:gd name="connsiteX2" fmla="*/ 550356 w 550356"/>
                <a:gd name="connsiteY2" fmla="*/ 1270977 h 1270977"/>
                <a:gd name="connsiteX3" fmla="*/ 37629 w 550356"/>
                <a:gd name="connsiteY3" fmla="*/ 1211807 h 1270977"/>
                <a:gd name="connsiteX4" fmla="*/ 37629 w 550356"/>
                <a:gd name="connsiteY4" fmla="*/ 0 h 1270977"/>
                <a:gd name="connsiteX0" fmla="*/ 40932 w 553659"/>
                <a:gd name="connsiteY0" fmla="*/ 0 h 1270977"/>
                <a:gd name="connsiteX1" fmla="*/ 538755 w 553659"/>
                <a:gd name="connsiteY1" fmla="*/ 0 h 1270977"/>
                <a:gd name="connsiteX2" fmla="*/ 553659 w 553659"/>
                <a:gd name="connsiteY2" fmla="*/ 1270977 h 1270977"/>
                <a:gd name="connsiteX3" fmla="*/ 33480 w 553659"/>
                <a:gd name="connsiteY3" fmla="*/ 1080319 h 1270977"/>
                <a:gd name="connsiteX4" fmla="*/ 40932 w 553659"/>
                <a:gd name="connsiteY4" fmla="*/ 0 h 127097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53659" h="1270977">
                  <a:moveTo>
                    <a:pt x="40932" y="0"/>
                  </a:moveTo>
                  <a:lnTo>
                    <a:pt x="538755" y="0"/>
                  </a:lnTo>
                  <a:cubicBezTo>
                    <a:pt x="477795" y="403936"/>
                    <a:pt x="500319" y="889901"/>
                    <a:pt x="553659" y="1270977"/>
                  </a:cubicBezTo>
                  <a:lnTo>
                    <a:pt x="33480" y="1080319"/>
                  </a:lnTo>
                  <a:cubicBezTo>
                    <a:pt x="-4620" y="691623"/>
                    <a:pt x="-20028" y="403936"/>
                    <a:pt x="40932" y="0"/>
                  </a:cubicBezTo>
                  <a:close/>
                </a:path>
              </a:pathLst>
            </a:custGeom>
            <a:solidFill>
              <a:srgbClr val="4C4C4C"/>
            </a:solidFill>
            <a:ln>
              <a:solidFill>
                <a:srgbClr val="4C4C4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3" name="Rectangle 45"/>
            <p:cNvSpPr/>
            <p:nvPr/>
          </p:nvSpPr>
          <p:spPr>
            <a:xfrm flipH="1">
              <a:off x="4964444" y="3743622"/>
              <a:ext cx="258662" cy="1444339"/>
            </a:xfrm>
            <a:custGeom>
              <a:avLst/>
              <a:gdLst>
                <a:gd name="connsiteX0" fmla="*/ 0 w 497823"/>
                <a:gd name="connsiteY0" fmla="*/ 0 h 1211807"/>
                <a:gd name="connsiteX1" fmla="*/ 497823 w 497823"/>
                <a:gd name="connsiteY1" fmla="*/ 0 h 1211807"/>
                <a:gd name="connsiteX2" fmla="*/ 497823 w 497823"/>
                <a:gd name="connsiteY2" fmla="*/ 1211807 h 1211807"/>
                <a:gd name="connsiteX3" fmla="*/ 0 w 497823"/>
                <a:gd name="connsiteY3" fmla="*/ 1211807 h 1211807"/>
                <a:gd name="connsiteX4" fmla="*/ 0 w 497823"/>
                <a:gd name="connsiteY4" fmla="*/ 0 h 1211807"/>
                <a:gd name="connsiteX0" fmla="*/ 27093 w 524916"/>
                <a:gd name="connsiteY0" fmla="*/ 0 h 1211807"/>
                <a:gd name="connsiteX1" fmla="*/ 524916 w 524916"/>
                <a:gd name="connsiteY1" fmla="*/ 0 h 1211807"/>
                <a:gd name="connsiteX2" fmla="*/ 524916 w 524916"/>
                <a:gd name="connsiteY2" fmla="*/ 1211807 h 1211807"/>
                <a:gd name="connsiteX3" fmla="*/ 27093 w 524916"/>
                <a:gd name="connsiteY3" fmla="*/ 1211807 h 1211807"/>
                <a:gd name="connsiteX4" fmla="*/ 27093 w 524916"/>
                <a:gd name="connsiteY4" fmla="*/ 0 h 1211807"/>
                <a:gd name="connsiteX0" fmla="*/ 37629 w 535452"/>
                <a:gd name="connsiteY0" fmla="*/ 0 h 1211807"/>
                <a:gd name="connsiteX1" fmla="*/ 535452 w 535452"/>
                <a:gd name="connsiteY1" fmla="*/ 0 h 1211807"/>
                <a:gd name="connsiteX2" fmla="*/ 535452 w 535452"/>
                <a:gd name="connsiteY2" fmla="*/ 1211807 h 1211807"/>
                <a:gd name="connsiteX3" fmla="*/ 37629 w 535452"/>
                <a:gd name="connsiteY3" fmla="*/ 1211807 h 1211807"/>
                <a:gd name="connsiteX4" fmla="*/ 37629 w 535452"/>
                <a:gd name="connsiteY4" fmla="*/ 0 h 1211807"/>
                <a:gd name="connsiteX0" fmla="*/ 37629 w 535452"/>
                <a:gd name="connsiteY0" fmla="*/ 0 h 1211807"/>
                <a:gd name="connsiteX1" fmla="*/ 535452 w 535452"/>
                <a:gd name="connsiteY1" fmla="*/ 0 h 1211807"/>
                <a:gd name="connsiteX2" fmla="*/ 535452 w 535452"/>
                <a:gd name="connsiteY2" fmla="*/ 1211807 h 1211807"/>
                <a:gd name="connsiteX3" fmla="*/ 37629 w 535452"/>
                <a:gd name="connsiteY3" fmla="*/ 1211807 h 1211807"/>
                <a:gd name="connsiteX4" fmla="*/ 37629 w 535452"/>
                <a:gd name="connsiteY4" fmla="*/ 0 h 1211807"/>
                <a:gd name="connsiteX0" fmla="*/ 37629 w 535452"/>
                <a:gd name="connsiteY0" fmla="*/ 0 h 1211807"/>
                <a:gd name="connsiteX1" fmla="*/ 535452 w 535452"/>
                <a:gd name="connsiteY1" fmla="*/ 0 h 1211807"/>
                <a:gd name="connsiteX2" fmla="*/ 535452 w 535452"/>
                <a:gd name="connsiteY2" fmla="*/ 1211807 h 1211807"/>
                <a:gd name="connsiteX3" fmla="*/ 37629 w 535452"/>
                <a:gd name="connsiteY3" fmla="*/ 1211807 h 1211807"/>
                <a:gd name="connsiteX4" fmla="*/ 37629 w 535452"/>
                <a:gd name="connsiteY4" fmla="*/ 0 h 1211807"/>
                <a:gd name="connsiteX0" fmla="*/ 37629 w 550356"/>
                <a:gd name="connsiteY0" fmla="*/ 0 h 1270977"/>
                <a:gd name="connsiteX1" fmla="*/ 535452 w 550356"/>
                <a:gd name="connsiteY1" fmla="*/ 0 h 1270977"/>
                <a:gd name="connsiteX2" fmla="*/ 550356 w 550356"/>
                <a:gd name="connsiteY2" fmla="*/ 1270977 h 1270977"/>
                <a:gd name="connsiteX3" fmla="*/ 37629 w 550356"/>
                <a:gd name="connsiteY3" fmla="*/ 1211807 h 1270977"/>
                <a:gd name="connsiteX4" fmla="*/ 37629 w 550356"/>
                <a:gd name="connsiteY4" fmla="*/ 0 h 1270977"/>
                <a:gd name="connsiteX0" fmla="*/ 45549 w 558276"/>
                <a:gd name="connsiteY0" fmla="*/ 0 h 1270977"/>
                <a:gd name="connsiteX1" fmla="*/ 543372 w 558276"/>
                <a:gd name="connsiteY1" fmla="*/ 0 h 1270977"/>
                <a:gd name="connsiteX2" fmla="*/ 558276 w 558276"/>
                <a:gd name="connsiteY2" fmla="*/ 1270977 h 1270977"/>
                <a:gd name="connsiteX3" fmla="*/ 28946 w 558276"/>
                <a:gd name="connsiteY3" fmla="*/ 1185510 h 1270977"/>
                <a:gd name="connsiteX4" fmla="*/ 45549 w 558276"/>
                <a:gd name="connsiteY4" fmla="*/ 0 h 1270977"/>
                <a:gd name="connsiteX0" fmla="*/ 73620 w 586347"/>
                <a:gd name="connsiteY0" fmla="*/ 0 h 1270977"/>
                <a:gd name="connsiteX1" fmla="*/ 571443 w 586347"/>
                <a:gd name="connsiteY1" fmla="*/ 0 h 1270977"/>
                <a:gd name="connsiteX2" fmla="*/ 586347 w 586347"/>
                <a:gd name="connsiteY2" fmla="*/ 1270977 h 1270977"/>
                <a:gd name="connsiteX3" fmla="*/ 57017 w 586347"/>
                <a:gd name="connsiteY3" fmla="*/ 1185510 h 1270977"/>
                <a:gd name="connsiteX4" fmla="*/ 73620 w 586347"/>
                <a:gd name="connsiteY4" fmla="*/ 0 h 1270977"/>
                <a:gd name="connsiteX0" fmla="*/ 91538 w 604265"/>
                <a:gd name="connsiteY0" fmla="*/ 0 h 1270977"/>
                <a:gd name="connsiteX1" fmla="*/ 589361 w 604265"/>
                <a:gd name="connsiteY1" fmla="*/ 0 h 1270977"/>
                <a:gd name="connsiteX2" fmla="*/ 604265 w 604265"/>
                <a:gd name="connsiteY2" fmla="*/ 1270977 h 1270977"/>
                <a:gd name="connsiteX3" fmla="*/ 74935 w 604265"/>
                <a:gd name="connsiteY3" fmla="*/ 1185510 h 1270977"/>
                <a:gd name="connsiteX4" fmla="*/ 91538 w 604265"/>
                <a:gd name="connsiteY4" fmla="*/ 0 h 127097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04265" h="1270977">
                  <a:moveTo>
                    <a:pt x="91538" y="0"/>
                  </a:moveTo>
                  <a:lnTo>
                    <a:pt x="589361" y="0"/>
                  </a:lnTo>
                  <a:cubicBezTo>
                    <a:pt x="528401" y="403936"/>
                    <a:pt x="550925" y="889901"/>
                    <a:pt x="604265" y="1270977"/>
                  </a:cubicBezTo>
                  <a:lnTo>
                    <a:pt x="74935" y="1185510"/>
                  </a:lnTo>
                  <a:cubicBezTo>
                    <a:pt x="-29918" y="794719"/>
                    <a:pt x="-25053" y="403936"/>
                    <a:pt x="91538" y="0"/>
                  </a:cubicBezTo>
                  <a:close/>
                </a:path>
              </a:pathLst>
            </a:custGeom>
            <a:solidFill>
              <a:srgbClr val="4644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44" name="Group 143"/>
            <p:cNvGrpSpPr/>
            <p:nvPr/>
          </p:nvGrpSpPr>
          <p:grpSpPr>
            <a:xfrm>
              <a:off x="3884973" y="3842982"/>
              <a:ext cx="737761" cy="1572169"/>
              <a:chOff x="1508981" y="3464650"/>
              <a:chExt cx="791018" cy="1572169"/>
            </a:xfrm>
          </p:grpSpPr>
          <p:sp>
            <p:nvSpPr>
              <p:cNvPr id="145" name="Arc 48"/>
              <p:cNvSpPr/>
              <p:nvPr/>
            </p:nvSpPr>
            <p:spPr>
              <a:xfrm>
                <a:off x="1508981" y="4670924"/>
                <a:ext cx="791018" cy="365895"/>
              </a:xfrm>
              <a:custGeom>
                <a:avLst/>
                <a:gdLst>
                  <a:gd name="connsiteX0" fmla="*/ 0 w 632458"/>
                  <a:gd name="connsiteY0" fmla="*/ 316229 h 632458"/>
                  <a:gd name="connsiteX1" fmla="*/ 316229 w 632458"/>
                  <a:gd name="connsiteY1" fmla="*/ 0 h 632458"/>
                  <a:gd name="connsiteX2" fmla="*/ 632458 w 632458"/>
                  <a:gd name="connsiteY2" fmla="*/ 316229 h 632458"/>
                  <a:gd name="connsiteX3" fmla="*/ 316229 w 632458"/>
                  <a:gd name="connsiteY3" fmla="*/ 316229 h 632458"/>
                  <a:gd name="connsiteX4" fmla="*/ 0 w 632458"/>
                  <a:gd name="connsiteY4" fmla="*/ 316229 h 632458"/>
                  <a:gd name="connsiteX0" fmla="*/ 0 w 632458"/>
                  <a:gd name="connsiteY0" fmla="*/ 316229 h 632458"/>
                  <a:gd name="connsiteX1" fmla="*/ 316229 w 632458"/>
                  <a:gd name="connsiteY1" fmla="*/ 0 h 632458"/>
                  <a:gd name="connsiteX2" fmla="*/ 632458 w 632458"/>
                  <a:gd name="connsiteY2" fmla="*/ 316229 h 632458"/>
                  <a:gd name="connsiteX0" fmla="*/ 3 w 632461"/>
                  <a:gd name="connsiteY0" fmla="*/ 316229 h 316229"/>
                  <a:gd name="connsiteX1" fmla="*/ 316232 w 632461"/>
                  <a:gd name="connsiteY1" fmla="*/ 0 h 316229"/>
                  <a:gd name="connsiteX2" fmla="*/ 632461 w 632461"/>
                  <a:gd name="connsiteY2" fmla="*/ 316229 h 316229"/>
                  <a:gd name="connsiteX3" fmla="*/ 316232 w 632461"/>
                  <a:gd name="connsiteY3" fmla="*/ 316229 h 316229"/>
                  <a:gd name="connsiteX4" fmla="*/ 3 w 632461"/>
                  <a:gd name="connsiteY4" fmla="*/ 316229 h 316229"/>
                  <a:gd name="connsiteX0" fmla="*/ 3 w 632461"/>
                  <a:gd name="connsiteY0" fmla="*/ 316229 h 316229"/>
                  <a:gd name="connsiteX1" fmla="*/ 171452 w 632461"/>
                  <a:gd name="connsiteY1" fmla="*/ 22860 h 316229"/>
                  <a:gd name="connsiteX2" fmla="*/ 632461 w 632461"/>
                  <a:gd name="connsiteY2" fmla="*/ 316229 h 316229"/>
                  <a:gd name="connsiteX0" fmla="*/ 6306 w 638764"/>
                  <a:gd name="connsiteY0" fmla="*/ 316229 h 316229"/>
                  <a:gd name="connsiteX1" fmla="*/ 322535 w 638764"/>
                  <a:gd name="connsiteY1" fmla="*/ 0 h 316229"/>
                  <a:gd name="connsiteX2" fmla="*/ 638764 w 638764"/>
                  <a:gd name="connsiteY2" fmla="*/ 316229 h 316229"/>
                  <a:gd name="connsiteX3" fmla="*/ 322535 w 638764"/>
                  <a:gd name="connsiteY3" fmla="*/ 316229 h 316229"/>
                  <a:gd name="connsiteX4" fmla="*/ 6306 w 638764"/>
                  <a:gd name="connsiteY4" fmla="*/ 316229 h 316229"/>
                  <a:gd name="connsiteX0" fmla="*/ 6306 w 638764"/>
                  <a:gd name="connsiteY0" fmla="*/ 316229 h 316229"/>
                  <a:gd name="connsiteX1" fmla="*/ 132035 w 638764"/>
                  <a:gd name="connsiteY1" fmla="*/ 38100 h 316229"/>
                  <a:gd name="connsiteX2" fmla="*/ 638764 w 638764"/>
                  <a:gd name="connsiteY2" fmla="*/ 316229 h 316229"/>
                  <a:gd name="connsiteX0" fmla="*/ 6306 w 638764"/>
                  <a:gd name="connsiteY0" fmla="*/ 316229 h 316229"/>
                  <a:gd name="connsiteX1" fmla="*/ 322535 w 638764"/>
                  <a:gd name="connsiteY1" fmla="*/ 0 h 316229"/>
                  <a:gd name="connsiteX2" fmla="*/ 638764 w 638764"/>
                  <a:gd name="connsiteY2" fmla="*/ 316229 h 316229"/>
                  <a:gd name="connsiteX3" fmla="*/ 322535 w 638764"/>
                  <a:gd name="connsiteY3" fmla="*/ 316229 h 316229"/>
                  <a:gd name="connsiteX4" fmla="*/ 6306 w 638764"/>
                  <a:gd name="connsiteY4" fmla="*/ 316229 h 316229"/>
                  <a:gd name="connsiteX0" fmla="*/ 6306 w 638764"/>
                  <a:gd name="connsiteY0" fmla="*/ 316229 h 316229"/>
                  <a:gd name="connsiteX1" fmla="*/ 132035 w 638764"/>
                  <a:gd name="connsiteY1" fmla="*/ 38100 h 316229"/>
                  <a:gd name="connsiteX2" fmla="*/ 632551 w 638764"/>
                  <a:gd name="connsiteY2" fmla="*/ 270112 h 316229"/>
                  <a:gd name="connsiteX0" fmla="*/ 6306 w 644977"/>
                  <a:gd name="connsiteY0" fmla="*/ 316346 h 316346"/>
                  <a:gd name="connsiteX1" fmla="*/ 322535 w 644977"/>
                  <a:gd name="connsiteY1" fmla="*/ 117 h 316346"/>
                  <a:gd name="connsiteX2" fmla="*/ 644977 w 644977"/>
                  <a:gd name="connsiteY2" fmla="*/ 289994 h 316346"/>
                  <a:gd name="connsiteX3" fmla="*/ 322535 w 644977"/>
                  <a:gd name="connsiteY3" fmla="*/ 316346 h 316346"/>
                  <a:gd name="connsiteX4" fmla="*/ 6306 w 644977"/>
                  <a:gd name="connsiteY4" fmla="*/ 316346 h 316346"/>
                  <a:gd name="connsiteX0" fmla="*/ 6306 w 644977"/>
                  <a:gd name="connsiteY0" fmla="*/ 316346 h 316346"/>
                  <a:gd name="connsiteX1" fmla="*/ 132035 w 644977"/>
                  <a:gd name="connsiteY1" fmla="*/ 38217 h 316346"/>
                  <a:gd name="connsiteX2" fmla="*/ 632551 w 644977"/>
                  <a:gd name="connsiteY2" fmla="*/ 270229 h 31634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644977" h="316346" stroke="0" extrusionOk="0">
                    <a:moveTo>
                      <a:pt x="6306" y="316346"/>
                    </a:moveTo>
                    <a:cubicBezTo>
                      <a:pt x="6306" y="141698"/>
                      <a:pt x="216090" y="4509"/>
                      <a:pt x="322535" y="117"/>
                    </a:cubicBezTo>
                    <a:cubicBezTo>
                      <a:pt x="428980" y="-4275"/>
                      <a:pt x="644977" y="115346"/>
                      <a:pt x="644977" y="289994"/>
                    </a:cubicBezTo>
                    <a:lnTo>
                      <a:pt x="322535" y="316346"/>
                    </a:lnTo>
                    <a:lnTo>
                      <a:pt x="6306" y="316346"/>
                    </a:lnTo>
                    <a:close/>
                  </a:path>
                  <a:path w="644977" h="316346" fill="none">
                    <a:moveTo>
                      <a:pt x="6306" y="316346"/>
                    </a:moveTo>
                    <a:cubicBezTo>
                      <a:pt x="6306" y="141698"/>
                      <a:pt x="-42613" y="38217"/>
                      <a:pt x="132035" y="38217"/>
                    </a:cubicBezTo>
                    <a:cubicBezTo>
                      <a:pt x="306683" y="38217"/>
                      <a:pt x="632551" y="95581"/>
                      <a:pt x="632551" y="270229"/>
                    </a:cubicBezTo>
                  </a:path>
                </a:pathLst>
              </a:custGeom>
              <a:solidFill>
                <a:srgbClr val="27282A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lt1"/>
                  </a:solidFill>
                </a:endParaRPr>
              </a:p>
            </p:txBody>
          </p:sp>
          <p:sp>
            <p:nvSpPr>
              <p:cNvPr id="146" name="Rectangle 45"/>
              <p:cNvSpPr/>
              <p:nvPr/>
            </p:nvSpPr>
            <p:spPr>
              <a:xfrm>
                <a:off x="1688422" y="3464650"/>
                <a:ext cx="566131" cy="1473110"/>
              </a:xfrm>
              <a:custGeom>
                <a:avLst/>
                <a:gdLst>
                  <a:gd name="connsiteX0" fmla="*/ 0 w 497823"/>
                  <a:gd name="connsiteY0" fmla="*/ 0 h 1211807"/>
                  <a:gd name="connsiteX1" fmla="*/ 497823 w 497823"/>
                  <a:gd name="connsiteY1" fmla="*/ 0 h 1211807"/>
                  <a:gd name="connsiteX2" fmla="*/ 497823 w 497823"/>
                  <a:gd name="connsiteY2" fmla="*/ 1211807 h 1211807"/>
                  <a:gd name="connsiteX3" fmla="*/ 0 w 497823"/>
                  <a:gd name="connsiteY3" fmla="*/ 1211807 h 1211807"/>
                  <a:gd name="connsiteX4" fmla="*/ 0 w 497823"/>
                  <a:gd name="connsiteY4" fmla="*/ 0 h 1211807"/>
                  <a:gd name="connsiteX0" fmla="*/ 27093 w 524916"/>
                  <a:gd name="connsiteY0" fmla="*/ 0 h 1211807"/>
                  <a:gd name="connsiteX1" fmla="*/ 524916 w 524916"/>
                  <a:gd name="connsiteY1" fmla="*/ 0 h 1211807"/>
                  <a:gd name="connsiteX2" fmla="*/ 524916 w 524916"/>
                  <a:gd name="connsiteY2" fmla="*/ 1211807 h 1211807"/>
                  <a:gd name="connsiteX3" fmla="*/ 27093 w 524916"/>
                  <a:gd name="connsiteY3" fmla="*/ 1211807 h 1211807"/>
                  <a:gd name="connsiteX4" fmla="*/ 27093 w 524916"/>
                  <a:gd name="connsiteY4" fmla="*/ 0 h 1211807"/>
                  <a:gd name="connsiteX0" fmla="*/ 37629 w 535452"/>
                  <a:gd name="connsiteY0" fmla="*/ 0 h 1211807"/>
                  <a:gd name="connsiteX1" fmla="*/ 535452 w 535452"/>
                  <a:gd name="connsiteY1" fmla="*/ 0 h 1211807"/>
                  <a:gd name="connsiteX2" fmla="*/ 535452 w 535452"/>
                  <a:gd name="connsiteY2" fmla="*/ 1211807 h 1211807"/>
                  <a:gd name="connsiteX3" fmla="*/ 37629 w 535452"/>
                  <a:gd name="connsiteY3" fmla="*/ 1211807 h 1211807"/>
                  <a:gd name="connsiteX4" fmla="*/ 37629 w 535452"/>
                  <a:gd name="connsiteY4" fmla="*/ 0 h 1211807"/>
                  <a:gd name="connsiteX0" fmla="*/ 37629 w 535452"/>
                  <a:gd name="connsiteY0" fmla="*/ 0 h 1211807"/>
                  <a:gd name="connsiteX1" fmla="*/ 535452 w 535452"/>
                  <a:gd name="connsiteY1" fmla="*/ 0 h 1211807"/>
                  <a:gd name="connsiteX2" fmla="*/ 535452 w 535452"/>
                  <a:gd name="connsiteY2" fmla="*/ 1211807 h 1211807"/>
                  <a:gd name="connsiteX3" fmla="*/ 37629 w 535452"/>
                  <a:gd name="connsiteY3" fmla="*/ 1211807 h 1211807"/>
                  <a:gd name="connsiteX4" fmla="*/ 37629 w 535452"/>
                  <a:gd name="connsiteY4" fmla="*/ 0 h 1211807"/>
                  <a:gd name="connsiteX0" fmla="*/ 37629 w 535452"/>
                  <a:gd name="connsiteY0" fmla="*/ 0 h 1211807"/>
                  <a:gd name="connsiteX1" fmla="*/ 535452 w 535452"/>
                  <a:gd name="connsiteY1" fmla="*/ 0 h 1211807"/>
                  <a:gd name="connsiteX2" fmla="*/ 535452 w 535452"/>
                  <a:gd name="connsiteY2" fmla="*/ 1211807 h 1211807"/>
                  <a:gd name="connsiteX3" fmla="*/ 37629 w 535452"/>
                  <a:gd name="connsiteY3" fmla="*/ 1211807 h 1211807"/>
                  <a:gd name="connsiteX4" fmla="*/ 37629 w 535452"/>
                  <a:gd name="connsiteY4" fmla="*/ 0 h 1211807"/>
                  <a:gd name="connsiteX0" fmla="*/ 37629 w 550356"/>
                  <a:gd name="connsiteY0" fmla="*/ 0 h 1270977"/>
                  <a:gd name="connsiteX1" fmla="*/ 535452 w 550356"/>
                  <a:gd name="connsiteY1" fmla="*/ 0 h 1270977"/>
                  <a:gd name="connsiteX2" fmla="*/ 550356 w 550356"/>
                  <a:gd name="connsiteY2" fmla="*/ 1270977 h 1270977"/>
                  <a:gd name="connsiteX3" fmla="*/ 37629 w 550356"/>
                  <a:gd name="connsiteY3" fmla="*/ 1211807 h 1270977"/>
                  <a:gd name="connsiteX4" fmla="*/ 37629 w 550356"/>
                  <a:gd name="connsiteY4" fmla="*/ 0 h 1270977"/>
                  <a:gd name="connsiteX0" fmla="*/ 40932 w 553659"/>
                  <a:gd name="connsiteY0" fmla="*/ 0 h 1270977"/>
                  <a:gd name="connsiteX1" fmla="*/ 538755 w 553659"/>
                  <a:gd name="connsiteY1" fmla="*/ 0 h 1270977"/>
                  <a:gd name="connsiteX2" fmla="*/ 553659 w 553659"/>
                  <a:gd name="connsiteY2" fmla="*/ 1270977 h 1270977"/>
                  <a:gd name="connsiteX3" fmla="*/ 33480 w 553659"/>
                  <a:gd name="connsiteY3" fmla="*/ 1080319 h 1270977"/>
                  <a:gd name="connsiteX4" fmla="*/ 40932 w 553659"/>
                  <a:gd name="connsiteY4" fmla="*/ 0 h 127097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553659" h="1270977">
                    <a:moveTo>
                      <a:pt x="40932" y="0"/>
                    </a:moveTo>
                    <a:lnTo>
                      <a:pt x="538755" y="0"/>
                    </a:lnTo>
                    <a:cubicBezTo>
                      <a:pt x="477795" y="403936"/>
                      <a:pt x="500319" y="889901"/>
                      <a:pt x="553659" y="1270977"/>
                    </a:cubicBezTo>
                    <a:lnTo>
                      <a:pt x="33480" y="1080319"/>
                    </a:lnTo>
                    <a:cubicBezTo>
                      <a:pt x="-4620" y="691623"/>
                      <a:pt x="-20028" y="403936"/>
                      <a:pt x="40932" y="0"/>
                    </a:cubicBezTo>
                    <a:close/>
                  </a:path>
                </a:pathLst>
              </a:custGeom>
              <a:solidFill>
                <a:srgbClr val="4C4C4C"/>
              </a:solidFill>
              <a:ln>
                <a:solidFill>
                  <a:srgbClr val="4C4C4C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7" name="Rectangle 45"/>
              <p:cNvSpPr/>
              <p:nvPr/>
            </p:nvSpPr>
            <p:spPr>
              <a:xfrm>
                <a:off x="2036152" y="3484174"/>
                <a:ext cx="256227" cy="1473110"/>
              </a:xfrm>
              <a:custGeom>
                <a:avLst/>
                <a:gdLst>
                  <a:gd name="connsiteX0" fmla="*/ 0 w 497823"/>
                  <a:gd name="connsiteY0" fmla="*/ 0 h 1211807"/>
                  <a:gd name="connsiteX1" fmla="*/ 497823 w 497823"/>
                  <a:gd name="connsiteY1" fmla="*/ 0 h 1211807"/>
                  <a:gd name="connsiteX2" fmla="*/ 497823 w 497823"/>
                  <a:gd name="connsiteY2" fmla="*/ 1211807 h 1211807"/>
                  <a:gd name="connsiteX3" fmla="*/ 0 w 497823"/>
                  <a:gd name="connsiteY3" fmla="*/ 1211807 h 1211807"/>
                  <a:gd name="connsiteX4" fmla="*/ 0 w 497823"/>
                  <a:gd name="connsiteY4" fmla="*/ 0 h 1211807"/>
                  <a:gd name="connsiteX0" fmla="*/ 27093 w 524916"/>
                  <a:gd name="connsiteY0" fmla="*/ 0 h 1211807"/>
                  <a:gd name="connsiteX1" fmla="*/ 524916 w 524916"/>
                  <a:gd name="connsiteY1" fmla="*/ 0 h 1211807"/>
                  <a:gd name="connsiteX2" fmla="*/ 524916 w 524916"/>
                  <a:gd name="connsiteY2" fmla="*/ 1211807 h 1211807"/>
                  <a:gd name="connsiteX3" fmla="*/ 27093 w 524916"/>
                  <a:gd name="connsiteY3" fmla="*/ 1211807 h 1211807"/>
                  <a:gd name="connsiteX4" fmla="*/ 27093 w 524916"/>
                  <a:gd name="connsiteY4" fmla="*/ 0 h 1211807"/>
                  <a:gd name="connsiteX0" fmla="*/ 37629 w 535452"/>
                  <a:gd name="connsiteY0" fmla="*/ 0 h 1211807"/>
                  <a:gd name="connsiteX1" fmla="*/ 535452 w 535452"/>
                  <a:gd name="connsiteY1" fmla="*/ 0 h 1211807"/>
                  <a:gd name="connsiteX2" fmla="*/ 535452 w 535452"/>
                  <a:gd name="connsiteY2" fmla="*/ 1211807 h 1211807"/>
                  <a:gd name="connsiteX3" fmla="*/ 37629 w 535452"/>
                  <a:gd name="connsiteY3" fmla="*/ 1211807 h 1211807"/>
                  <a:gd name="connsiteX4" fmla="*/ 37629 w 535452"/>
                  <a:gd name="connsiteY4" fmla="*/ 0 h 1211807"/>
                  <a:gd name="connsiteX0" fmla="*/ 37629 w 535452"/>
                  <a:gd name="connsiteY0" fmla="*/ 0 h 1211807"/>
                  <a:gd name="connsiteX1" fmla="*/ 535452 w 535452"/>
                  <a:gd name="connsiteY1" fmla="*/ 0 h 1211807"/>
                  <a:gd name="connsiteX2" fmla="*/ 535452 w 535452"/>
                  <a:gd name="connsiteY2" fmla="*/ 1211807 h 1211807"/>
                  <a:gd name="connsiteX3" fmla="*/ 37629 w 535452"/>
                  <a:gd name="connsiteY3" fmla="*/ 1211807 h 1211807"/>
                  <a:gd name="connsiteX4" fmla="*/ 37629 w 535452"/>
                  <a:gd name="connsiteY4" fmla="*/ 0 h 1211807"/>
                  <a:gd name="connsiteX0" fmla="*/ 37629 w 535452"/>
                  <a:gd name="connsiteY0" fmla="*/ 0 h 1211807"/>
                  <a:gd name="connsiteX1" fmla="*/ 535452 w 535452"/>
                  <a:gd name="connsiteY1" fmla="*/ 0 h 1211807"/>
                  <a:gd name="connsiteX2" fmla="*/ 535452 w 535452"/>
                  <a:gd name="connsiteY2" fmla="*/ 1211807 h 1211807"/>
                  <a:gd name="connsiteX3" fmla="*/ 37629 w 535452"/>
                  <a:gd name="connsiteY3" fmla="*/ 1211807 h 1211807"/>
                  <a:gd name="connsiteX4" fmla="*/ 37629 w 535452"/>
                  <a:gd name="connsiteY4" fmla="*/ 0 h 1211807"/>
                  <a:gd name="connsiteX0" fmla="*/ 37629 w 550356"/>
                  <a:gd name="connsiteY0" fmla="*/ 0 h 1270977"/>
                  <a:gd name="connsiteX1" fmla="*/ 535452 w 550356"/>
                  <a:gd name="connsiteY1" fmla="*/ 0 h 1270977"/>
                  <a:gd name="connsiteX2" fmla="*/ 550356 w 550356"/>
                  <a:gd name="connsiteY2" fmla="*/ 1270977 h 1270977"/>
                  <a:gd name="connsiteX3" fmla="*/ 37629 w 550356"/>
                  <a:gd name="connsiteY3" fmla="*/ 1211807 h 1270977"/>
                  <a:gd name="connsiteX4" fmla="*/ 37629 w 550356"/>
                  <a:gd name="connsiteY4" fmla="*/ 0 h 1270977"/>
                  <a:gd name="connsiteX0" fmla="*/ 45549 w 558276"/>
                  <a:gd name="connsiteY0" fmla="*/ 0 h 1270977"/>
                  <a:gd name="connsiteX1" fmla="*/ 543372 w 558276"/>
                  <a:gd name="connsiteY1" fmla="*/ 0 h 1270977"/>
                  <a:gd name="connsiteX2" fmla="*/ 558276 w 558276"/>
                  <a:gd name="connsiteY2" fmla="*/ 1270977 h 1270977"/>
                  <a:gd name="connsiteX3" fmla="*/ 28946 w 558276"/>
                  <a:gd name="connsiteY3" fmla="*/ 1185510 h 1270977"/>
                  <a:gd name="connsiteX4" fmla="*/ 45549 w 558276"/>
                  <a:gd name="connsiteY4" fmla="*/ 0 h 127097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558276" h="1270977">
                    <a:moveTo>
                      <a:pt x="45549" y="0"/>
                    </a:moveTo>
                    <a:lnTo>
                      <a:pt x="543372" y="0"/>
                    </a:lnTo>
                    <a:cubicBezTo>
                      <a:pt x="482412" y="403936"/>
                      <a:pt x="504936" y="889901"/>
                      <a:pt x="558276" y="1270977"/>
                    </a:cubicBezTo>
                    <a:lnTo>
                      <a:pt x="28946" y="1185510"/>
                    </a:lnTo>
                    <a:cubicBezTo>
                      <a:pt x="-9154" y="796814"/>
                      <a:pt x="-15411" y="403936"/>
                      <a:pt x="45549" y="0"/>
                    </a:cubicBezTo>
                    <a:close/>
                  </a:path>
                </a:pathLst>
              </a:custGeom>
              <a:solidFill>
                <a:srgbClr val="464447"/>
              </a:solidFill>
              <a:ln>
                <a:solidFill>
                  <a:srgbClr val="4C4C4C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148" name="Arc 147"/>
            <p:cNvSpPr/>
            <p:nvPr/>
          </p:nvSpPr>
          <p:spPr>
            <a:xfrm rot="5400000">
              <a:off x="4331920" y="3415016"/>
              <a:ext cx="543339" cy="914400"/>
            </a:xfrm>
            <a:prstGeom prst="arc">
              <a:avLst>
                <a:gd name="adj1" fmla="val 16200000"/>
                <a:gd name="adj2" fmla="val 5219517"/>
              </a:avLst>
            </a:prstGeom>
            <a:solidFill>
              <a:srgbClr val="4D4D4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lt1"/>
                </a:solidFill>
              </a:endParaRPr>
            </a:p>
          </p:txBody>
        </p:sp>
        <p:sp>
          <p:nvSpPr>
            <p:cNvPr id="149" name="Oval 35"/>
            <p:cNvSpPr/>
            <p:nvPr/>
          </p:nvSpPr>
          <p:spPr>
            <a:xfrm rot="2024485">
              <a:off x="3741739" y="2370171"/>
              <a:ext cx="300673" cy="775269"/>
            </a:xfrm>
            <a:custGeom>
              <a:avLst/>
              <a:gdLst>
                <a:gd name="connsiteX0" fmla="*/ 0 w 350954"/>
                <a:gd name="connsiteY0" fmla="*/ 400307 h 800614"/>
                <a:gd name="connsiteX1" fmla="*/ 175477 w 350954"/>
                <a:gd name="connsiteY1" fmla="*/ 0 h 800614"/>
                <a:gd name="connsiteX2" fmla="*/ 350954 w 350954"/>
                <a:gd name="connsiteY2" fmla="*/ 400307 h 800614"/>
                <a:gd name="connsiteX3" fmla="*/ 175477 w 350954"/>
                <a:gd name="connsiteY3" fmla="*/ 800614 h 800614"/>
                <a:gd name="connsiteX4" fmla="*/ 0 w 350954"/>
                <a:gd name="connsiteY4" fmla="*/ 400307 h 800614"/>
                <a:gd name="connsiteX0" fmla="*/ 71 w 351025"/>
                <a:gd name="connsiteY0" fmla="*/ 374962 h 775269"/>
                <a:gd name="connsiteX1" fmla="*/ 192478 w 351025"/>
                <a:gd name="connsiteY1" fmla="*/ 0 h 775269"/>
                <a:gd name="connsiteX2" fmla="*/ 351025 w 351025"/>
                <a:gd name="connsiteY2" fmla="*/ 374962 h 775269"/>
                <a:gd name="connsiteX3" fmla="*/ 175548 w 351025"/>
                <a:gd name="connsiteY3" fmla="*/ 775269 h 775269"/>
                <a:gd name="connsiteX4" fmla="*/ 71 w 351025"/>
                <a:gd name="connsiteY4" fmla="*/ 374962 h 7752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51025" h="775269">
                  <a:moveTo>
                    <a:pt x="71" y="374962"/>
                  </a:moveTo>
                  <a:cubicBezTo>
                    <a:pt x="2893" y="245751"/>
                    <a:pt x="95565" y="0"/>
                    <a:pt x="192478" y="0"/>
                  </a:cubicBezTo>
                  <a:cubicBezTo>
                    <a:pt x="289391" y="0"/>
                    <a:pt x="351025" y="153879"/>
                    <a:pt x="351025" y="374962"/>
                  </a:cubicBezTo>
                  <a:cubicBezTo>
                    <a:pt x="351025" y="596045"/>
                    <a:pt x="272461" y="775269"/>
                    <a:pt x="175548" y="775269"/>
                  </a:cubicBezTo>
                  <a:cubicBezTo>
                    <a:pt x="78635" y="775269"/>
                    <a:pt x="-2751" y="504174"/>
                    <a:pt x="71" y="374962"/>
                  </a:cubicBezTo>
                  <a:close/>
                </a:path>
              </a:pathLst>
            </a:custGeom>
            <a:solidFill>
              <a:srgbClr val="4F474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0" name="Oval 149"/>
            <p:cNvSpPr/>
            <p:nvPr/>
          </p:nvSpPr>
          <p:spPr>
            <a:xfrm rot="21144690">
              <a:off x="5130816" y="3367002"/>
              <a:ext cx="227335" cy="358967"/>
            </a:xfrm>
            <a:prstGeom prst="ellipse">
              <a:avLst/>
            </a:prstGeom>
            <a:solidFill>
              <a:srgbClr val="E0BCA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1" name="Moon 32"/>
            <p:cNvSpPr/>
            <p:nvPr/>
          </p:nvSpPr>
          <p:spPr>
            <a:xfrm flipH="1">
              <a:off x="4969396" y="2432539"/>
              <a:ext cx="525819" cy="1101109"/>
            </a:xfrm>
            <a:custGeom>
              <a:avLst/>
              <a:gdLst>
                <a:gd name="connsiteX0" fmla="*/ 457200 w 457200"/>
                <a:gd name="connsiteY0" fmla="*/ 914400 h 914400"/>
                <a:gd name="connsiteX1" fmla="*/ 0 w 457200"/>
                <a:gd name="connsiteY1" fmla="*/ 457200 h 914400"/>
                <a:gd name="connsiteX2" fmla="*/ 457200 w 457200"/>
                <a:gd name="connsiteY2" fmla="*/ 0 h 914400"/>
                <a:gd name="connsiteX3" fmla="*/ 228600 w 457200"/>
                <a:gd name="connsiteY3" fmla="*/ 457200 h 914400"/>
                <a:gd name="connsiteX4" fmla="*/ 457200 w 457200"/>
                <a:gd name="connsiteY4" fmla="*/ 914400 h 914400"/>
                <a:gd name="connsiteX0" fmla="*/ 457200 w 457200"/>
                <a:gd name="connsiteY0" fmla="*/ 914400 h 914400"/>
                <a:gd name="connsiteX1" fmla="*/ 0 w 457200"/>
                <a:gd name="connsiteY1" fmla="*/ 457200 h 914400"/>
                <a:gd name="connsiteX2" fmla="*/ 457200 w 457200"/>
                <a:gd name="connsiteY2" fmla="*/ 0 h 914400"/>
                <a:gd name="connsiteX3" fmla="*/ 228600 w 457200"/>
                <a:gd name="connsiteY3" fmla="*/ 457200 h 914400"/>
                <a:gd name="connsiteX4" fmla="*/ 457200 w 457200"/>
                <a:gd name="connsiteY4" fmla="*/ 914400 h 914400"/>
                <a:gd name="connsiteX0" fmla="*/ 457200 w 457200"/>
                <a:gd name="connsiteY0" fmla="*/ 995685 h 995685"/>
                <a:gd name="connsiteX1" fmla="*/ 0 w 457200"/>
                <a:gd name="connsiteY1" fmla="*/ 538485 h 995685"/>
                <a:gd name="connsiteX2" fmla="*/ 457200 w 457200"/>
                <a:gd name="connsiteY2" fmla="*/ 81285 h 995685"/>
                <a:gd name="connsiteX3" fmla="*/ 228600 w 457200"/>
                <a:gd name="connsiteY3" fmla="*/ 538485 h 995685"/>
                <a:gd name="connsiteX4" fmla="*/ 457200 w 457200"/>
                <a:gd name="connsiteY4" fmla="*/ 995685 h 995685"/>
                <a:gd name="connsiteX0" fmla="*/ 457200 w 457200"/>
                <a:gd name="connsiteY0" fmla="*/ 995685 h 1046485"/>
                <a:gd name="connsiteX1" fmla="*/ 0 w 457200"/>
                <a:gd name="connsiteY1" fmla="*/ 538485 h 1046485"/>
                <a:gd name="connsiteX2" fmla="*/ 457200 w 457200"/>
                <a:gd name="connsiteY2" fmla="*/ 81285 h 1046485"/>
                <a:gd name="connsiteX3" fmla="*/ 228600 w 457200"/>
                <a:gd name="connsiteY3" fmla="*/ 538485 h 1046485"/>
                <a:gd name="connsiteX4" fmla="*/ 457200 w 457200"/>
                <a:gd name="connsiteY4" fmla="*/ 995685 h 1046485"/>
                <a:gd name="connsiteX0" fmla="*/ 457200 w 457200"/>
                <a:gd name="connsiteY0" fmla="*/ 995685 h 1046485"/>
                <a:gd name="connsiteX1" fmla="*/ 0 w 457200"/>
                <a:gd name="connsiteY1" fmla="*/ 538485 h 1046485"/>
                <a:gd name="connsiteX2" fmla="*/ 457200 w 457200"/>
                <a:gd name="connsiteY2" fmla="*/ 81285 h 1046485"/>
                <a:gd name="connsiteX3" fmla="*/ 259080 w 457200"/>
                <a:gd name="connsiteY3" fmla="*/ 553725 h 1046485"/>
                <a:gd name="connsiteX4" fmla="*/ 457200 w 457200"/>
                <a:gd name="connsiteY4" fmla="*/ 995685 h 1046485"/>
                <a:gd name="connsiteX0" fmla="*/ 462127 w 462127"/>
                <a:gd name="connsiteY0" fmla="*/ 995884 h 1059931"/>
                <a:gd name="connsiteX1" fmla="*/ 234458 w 462127"/>
                <a:gd name="connsiteY1" fmla="*/ 1009062 h 1059931"/>
                <a:gd name="connsiteX2" fmla="*/ 4927 w 462127"/>
                <a:gd name="connsiteY2" fmla="*/ 538684 h 1059931"/>
                <a:gd name="connsiteX3" fmla="*/ 462127 w 462127"/>
                <a:gd name="connsiteY3" fmla="*/ 81484 h 1059931"/>
                <a:gd name="connsiteX4" fmla="*/ 264007 w 462127"/>
                <a:gd name="connsiteY4" fmla="*/ 553924 h 1059931"/>
                <a:gd name="connsiteX5" fmla="*/ 462127 w 462127"/>
                <a:gd name="connsiteY5" fmla="*/ 995884 h 1059931"/>
                <a:gd name="connsiteX0" fmla="*/ 462127 w 462127"/>
                <a:gd name="connsiteY0" fmla="*/ 988738 h 1052785"/>
                <a:gd name="connsiteX1" fmla="*/ 234458 w 462127"/>
                <a:gd name="connsiteY1" fmla="*/ 1001916 h 1052785"/>
                <a:gd name="connsiteX2" fmla="*/ 4927 w 462127"/>
                <a:gd name="connsiteY2" fmla="*/ 531538 h 1052785"/>
                <a:gd name="connsiteX3" fmla="*/ 462127 w 462127"/>
                <a:gd name="connsiteY3" fmla="*/ 74338 h 1052785"/>
                <a:gd name="connsiteX4" fmla="*/ 264007 w 462127"/>
                <a:gd name="connsiteY4" fmla="*/ 546778 h 1052785"/>
                <a:gd name="connsiteX5" fmla="*/ 462127 w 462127"/>
                <a:gd name="connsiteY5" fmla="*/ 988738 h 10527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462127" h="1052785">
                  <a:moveTo>
                    <a:pt x="462127" y="988738"/>
                  </a:moveTo>
                  <a:cubicBezTo>
                    <a:pt x="457202" y="1064594"/>
                    <a:pt x="310658" y="1078116"/>
                    <a:pt x="234458" y="1001916"/>
                  </a:cubicBezTo>
                  <a:cubicBezTo>
                    <a:pt x="158258" y="925716"/>
                    <a:pt x="-33018" y="686134"/>
                    <a:pt x="4927" y="531538"/>
                  </a:cubicBezTo>
                  <a:cubicBezTo>
                    <a:pt x="42872" y="376942"/>
                    <a:pt x="102191" y="-203792"/>
                    <a:pt x="462127" y="74338"/>
                  </a:cubicBezTo>
                  <a:cubicBezTo>
                    <a:pt x="318220" y="182268"/>
                    <a:pt x="264007" y="394378"/>
                    <a:pt x="264007" y="546778"/>
                  </a:cubicBezTo>
                  <a:cubicBezTo>
                    <a:pt x="264007" y="699178"/>
                    <a:pt x="318220" y="880808"/>
                    <a:pt x="462127" y="988738"/>
                  </a:cubicBezTo>
                  <a:close/>
                </a:path>
              </a:pathLst>
            </a:custGeom>
            <a:solidFill>
              <a:srgbClr val="4F474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2" name="Rectangle 151"/>
            <p:cNvSpPr/>
            <p:nvPr/>
          </p:nvSpPr>
          <p:spPr>
            <a:xfrm rot="391138">
              <a:off x="4452221" y="1592048"/>
              <a:ext cx="491000" cy="892099"/>
            </a:xfrm>
            <a:prstGeom prst="rect">
              <a:avLst/>
            </a:prstGeom>
            <a:solidFill>
              <a:srgbClr val="E0BCA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3" name="Isosceles Triangle 152"/>
            <p:cNvSpPr/>
            <p:nvPr/>
          </p:nvSpPr>
          <p:spPr>
            <a:xfrm rot="1068400">
              <a:off x="4872848" y="1131412"/>
              <a:ext cx="344825" cy="824160"/>
            </a:xfrm>
            <a:prstGeom prst="triangle">
              <a:avLst/>
            </a:prstGeom>
            <a:solidFill>
              <a:schemeClr val="accent2">
                <a:lumMod val="50000"/>
              </a:schemeClr>
            </a:solidFill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4" name="Isosceles Triangle 153"/>
            <p:cNvSpPr/>
            <p:nvPr/>
          </p:nvSpPr>
          <p:spPr>
            <a:xfrm rot="17696121">
              <a:off x="3884751" y="995325"/>
              <a:ext cx="274320" cy="365760"/>
            </a:xfrm>
            <a:prstGeom prst="triangle">
              <a:avLst/>
            </a:prstGeom>
            <a:solidFill>
              <a:schemeClr val="accent2">
                <a:lumMod val="50000"/>
              </a:schemeClr>
            </a:solidFill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5" name="Rectangle 4"/>
            <p:cNvSpPr/>
            <p:nvPr/>
          </p:nvSpPr>
          <p:spPr>
            <a:xfrm>
              <a:off x="3983813" y="851992"/>
              <a:ext cx="1139295" cy="1068056"/>
            </a:xfrm>
            <a:custGeom>
              <a:avLst/>
              <a:gdLst>
                <a:gd name="connsiteX0" fmla="*/ 0 w 1141931"/>
                <a:gd name="connsiteY0" fmla="*/ 0 h 1022093"/>
                <a:gd name="connsiteX1" fmla="*/ 1141931 w 1141931"/>
                <a:gd name="connsiteY1" fmla="*/ 0 h 1022093"/>
                <a:gd name="connsiteX2" fmla="*/ 1141931 w 1141931"/>
                <a:gd name="connsiteY2" fmla="*/ 1022093 h 1022093"/>
                <a:gd name="connsiteX3" fmla="*/ 0 w 1141931"/>
                <a:gd name="connsiteY3" fmla="*/ 1022093 h 1022093"/>
                <a:gd name="connsiteX4" fmla="*/ 0 w 1141931"/>
                <a:gd name="connsiteY4" fmla="*/ 0 h 1022093"/>
                <a:gd name="connsiteX0" fmla="*/ 114300 w 1141931"/>
                <a:gd name="connsiteY0" fmla="*/ 99060 h 1022093"/>
                <a:gd name="connsiteX1" fmla="*/ 1141931 w 1141931"/>
                <a:gd name="connsiteY1" fmla="*/ 0 h 1022093"/>
                <a:gd name="connsiteX2" fmla="*/ 1141931 w 1141931"/>
                <a:gd name="connsiteY2" fmla="*/ 1022093 h 1022093"/>
                <a:gd name="connsiteX3" fmla="*/ 0 w 1141931"/>
                <a:gd name="connsiteY3" fmla="*/ 1022093 h 1022093"/>
                <a:gd name="connsiteX4" fmla="*/ 114300 w 1141931"/>
                <a:gd name="connsiteY4" fmla="*/ 99060 h 1022093"/>
                <a:gd name="connsiteX0" fmla="*/ 114300 w 1141931"/>
                <a:gd name="connsiteY0" fmla="*/ 99060 h 1022093"/>
                <a:gd name="connsiteX1" fmla="*/ 1141931 w 1141931"/>
                <a:gd name="connsiteY1" fmla="*/ 0 h 1022093"/>
                <a:gd name="connsiteX2" fmla="*/ 1141931 w 1141931"/>
                <a:gd name="connsiteY2" fmla="*/ 1022093 h 1022093"/>
                <a:gd name="connsiteX3" fmla="*/ 0 w 1141931"/>
                <a:gd name="connsiteY3" fmla="*/ 1022093 h 1022093"/>
                <a:gd name="connsiteX4" fmla="*/ 114300 w 1141931"/>
                <a:gd name="connsiteY4" fmla="*/ 99060 h 1022093"/>
                <a:gd name="connsiteX0" fmla="*/ 114300 w 1141931"/>
                <a:gd name="connsiteY0" fmla="*/ 99060 h 1022093"/>
                <a:gd name="connsiteX1" fmla="*/ 1141931 w 1141931"/>
                <a:gd name="connsiteY1" fmla="*/ 0 h 1022093"/>
                <a:gd name="connsiteX2" fmla="*/ 1141931 w 1141931"/>
                <a:gd name="connsiteY2" fmla="*/ 1022093 h 1022093"/>
                <a:gd name="connsiteX3" fmla="*/ 0 w 1141931"/>
                <a:gd name="connsiteY3" fmla="*/ 1022093 h 1022093"/>
                <a:gd name="connsiteX4" fmla="*/ 114300 w 1141931"/>
                <a:gd name="connsiteY4" fmla="*/ 99060 h 1022093"/>
                <a:gd name="connsiteX0" fmla="*/ 0 w 1027631"/>
                <a:gd name="connsiteY0" fmla="*/ 99060 h 1037333"/>
                <a:gd name="connsiteX1" fmla="*/ 1027631 w 1027631"/>
                <a:gd name="connsiteY1" fmla="*/ 0 h 1037333"/>
                <a:gd name="connsiteX2" fmla="*/ 1027631 w 1027631"/>
                <a:gd name="connsiteY2" fmla="*/ 1022093 h 1037333"/>
                <a:gd name="connsiteX3" fmla="*/ 365760 w 1027631"/>
                <a:gd name="connsiteY3" fmla="*/ 1037333 h 1037333"/>
                <a:gd name="connsiteX4" fmla="*/ 0 w 1027631"/>
                <a:gd name="connsiteY4" fmla="*/ 99060 h 1037333"/>
                <a:gd name="connsiteX0" fmla="*/ 0 w 1027631"/>
                <a:gd name="connsiteY0" fmla="*/ 99060 h 1054035"/>
                <a:gd name="connsiteX1" fmla="*/ 1027631 w 1027631"/>
                <a:gd name="connsiteY1" fmla="*/ 0 h 1054035"/>
                <a:gd name="connsiteX2" fmla="*/ 1027631 w 1027631"/>
                <a:gd name="connsiteY2" fmla="*/ 1022093 h 1054035"/>
                <a:gd name="connsiteX3" fmla="*/ 365760 w 1027631"/>
                <a:gd name="connsiteY3" fmla="*/ 1037333 h 1054035"/>
                <a:gd name="connsiteX4" fmla="*/ 0 w 1027631"/>
                <a:gd name="connsiteY4" fmla="*/ 99060 h 1054035"/>
                <a:gd name="connsiteX0" fmla="*/ 0 w 1027631"/>
                <a:gd name="connsiteY0" fmla="*/ 99060 h 1054035"/>
                <a:gd name="connsiteX1" fmla="*/ 1027631 w 1027631"/>
                <a:gd name="connsiteY1" fmla="*/ 0 h 1054035"/>
                <a:gd name="connsiteX2" fmla="*/ 1027631 w 1027631"/>
                <a:gd name="connsiteY2" fmla="*/ 1022093 h 1054035"/>
                <a:gd name="connsiteX3" fmla="*/ 365760 w 1027631"/>
                <a:gd name="connsiteY3" fmla="*/ 1037333 h 1054035"/>
                <a:gd name="connsiteX4" fmla="*/ 0 w 1027631"/>
                <a:gd name="connsiteY4" fmla="*/ 99060 h 1054035"/>
                <a:gd name="connsiteX0" fmla="*/ 0 w 1027631"/>
                <a:gd name="connsiteY0" fmla="*/ 142409 h 1097384"/>
                <a:gd name="connsiteX1" fmla="*/ 1027631 w 1027631"/>
                <a:gd name="connsiteY1" fmla="*/ 43349 h 1097384"/>
                <a:gd name="connsiteX2" fmla="*/ 1027631 w 1027631"/>
                <a:gd name="connsiteY2" fmla="*/ 1065442 h 1097384"/>
                <a:gd name="connsiteX3" fmla="*/ 365760 w 1027631"/>
                <a:gd name="connsiteY3" fmla="*/ 1080682 h 1097384"/>
                <a:gd name="connsiteX4" fmla="*/ 0 w 1027631"/>
                <a:gd name="connsiteY4" fmla="*/ 142409 h 1097384"/>
                <a:gd name="connsiteX0" fmla="*/ 0 w 1069461"/>
                <a:gd name="connsiteY0" fmla="*/ 142409 h 1097384"/>
                <a:gd name="connsiteX1" fmla="*/ 1027631 w 1069461"/>
                <a:gd name="connsiteY1" fmla="*/ 43349 h 1097384"/>
                <a:gd name="connsiteX2" fmla="*/ 1027631 w 1069461"/>
                <a:gd name="connsiteY2" fmla="*/ 1065442 h 1097384"/>
                <a:gd name="connsiteX3" fmla="*/ 365760 w 1069461"/>
                <a:gd name="connsiteY3" fmla="*/ 1080682 h 1097384"/>
                <a:gd name="connsiteX4" fmla="*/ 0 w 1069461"/>
                <a:gd name="connsiteY4" fmla="*/ 142409 h 1097384"/>
                <a:gd name="connsiteX0" fmla="*/ 0 w 1095721"/>
                <a:gd name="connsiteY0" fmla="*/ 142409 h 1097384"/>
                <a:gd name="connsiteX1" fmla="*/ 1027631 w 1095721"/>
                <a:gd name="connsiteY1" fmla="*/ 43349 h 1097384"/>
                <a:gd name="connsiteX2" fmla="*/ 1027631 w 1095721"/>
                <a:gd name="connsiteY2" fmla="*/ 1065442 h 1097384"/>
                <a:gd name="connsiteX3" fmla="*/ 365760 w 1095721"/>
                <a:gd name="connsiteY3" fmla="*/ 1080682 h 1097384"/>
                <a:gd name="connsiteX4" fmla="*/ 0 w 1095721"/>
                <a:gd name="connsiteY4" fmla="*/ 142409 h 1097384"/>
                <a:gd name="connsiteX0" fmla="*/ 0 w 1069974"/>
                <a:gd name="connsiteY0" fmla="*/ 117504 h 1072479"/>
                <a:gd name="connsiteX1" fmla="*/ 960404 w 1069974"/>
                <a:gd name="connsiteY1" fmla="*/ 56544 h 1072479"/>
                <a:gd name="connsiteX2" fmla="*/ 1027631 w 1069974"/>
                <a:gd name="connsiteY2" fmla="*/ 1040537 h 1072479"/>
                <a:gd name="connsiteX3" fmla="*/ 365760 w 1069974"/>
                <a:gd name="connsiteY3" fmla="*/ 1055777 h 1072479"/>
                <a:gd name="connsiteX4" fmla="*/ 0 w 1069974"/>
                <a:gd name="connsiteY4" fmla="*/ 117504 h 1072479"/>
                <a:gd name="connsiteX0" fmla="*/ 0 w 1103283"/>
                <a:gd name="connsiteY0" fmla="*/ 113081 h 1068056"/>
                <a:gd name="connsiteX1" fmla="*/ 1041575 w 1103283"/>
                <a:gd name="connsiteY1" fmla="*/ 59741 h 1068056"/>
                <a:gd name="connsiteX2" fmla="*/ 1027631 w 1103283"/>
                <a:gd name="connsiteY2" fmla="*/ 1036114 h 1068056"/>
                <a:gd name="connsiteX3" fmla="*/ 365760 w 1103283"/>
                <a:gd name="connsiteY3" fmla="*/ 1051354 h 1068056"/>
                <a:gd name="connsiteX4" fmla="*/ 0 w 1103283"/>
                <a:gd name="connsiteY4" fmla="*/ 113081 h 10680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03283" h="1068056">
                  <a:moveTo>
                    <a:pt x="0" y="113081"/>
                  </a:moveTo>
                  <a:cubicBezTo>
                    <a:pt x="369435" y="-34239"/>
                    <a:pt x="665418" y="-21539"/>
                    <a:pt x="1041575" y="59741"/>
                  </a:cubicBezTo>
                  <a:cubicBezTo>
                    <a:pt x="1135693" y="415679"/>
                    <a:pt x="1115026" y="695416"/>
                    <a:pt x="1027631" y="1036114"/>
                  </a:cubicBezTo>
                  <a:cubicBezTo>
                    <a:pt x="545249" y="1165654"/>
                    <a:pt x="807364" y="845614"/>
                    <a:pt x="365760" y="1051354"/>
                  </a:cubicBezTo>
                  <a:lnTo>
                    <a:pt x="0" y="113081"/>
                  </a:ln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6" name="Rectangle 2"/>
            <p:cNvSpPr/>
            <p:nvPr/>
          </p:nvSpPr>
          <p:spPr>
            <a:xfrm>
              <a:off x="4060012" y="1231149"/>
              <a:ext cx="952405" cy="981456"/>
            </a:xfrm>
            <a:custGeom>
              <a:avLst/>
              <a:gdLst>
                <a:gd name="connsiteX0" fmla="*/ 0 w 876300"/>
                <a:gd name="connsiteY0" fmla="*/ 0 h 807720"/>
                <a:gd name="connsiteX1" fmla="*/ 876300 w 876300"/>
                <a:gd name="connsiteY1" fmla="*/ 0 h 807720"/>
                <a:gd name="connsiteX2" fmla="*/ 876300 w 876300"/>
                <a:gd name="connsiteY2" fmla="*/ 807720 h 807720"/>
                <a:gd name="connsiteX3" fmla="*/ 0 w 876300"/>
                <a:gd name="connsiteY3" fmla="*/ 807720 h 807720"/>
                <a:gd name="connsiteX4" fmla="*/ 0 w 876300"/>
                <a:gd name="connsiteY4" fmla="*/ 0 h 807720"/>
                <a:gd name="connsiteX0" fmla="*/ 0 w 876300"/>
                <a:gd name="connsiteY0" fmla="*/ 0 h 807720"/>
                <a:gd name="connsiteX1" fmla="*/ 876300 w 876300"/>
                <a:gd name="connsiteY1" fmla="*/ 0 h 807720"/>
                <a:gd name="connsiteX2" fmla="*/ 807720 w 876300"/>
                <a:gd name="connsiteY2" fmla="*/ 693420 h 807720"/>
                <a:gd name="connsiteX3" fmla="*/ 0 w 876300"/>
                <a:gd name="connsiteY3" fmla="*/ 807720 h 807720"/>
                <a:gd name="connsiteX4" fmla="*/ 0 w 876300"/>
                <a:gd name="connsiteY4" fmla="*/ 0 h 807720"/>
                <a:gd name="connsiteX0" fmla="*/ 0 w 952405"/>
                <a:gd name="connsiteY0" fmla="*/ 0 h 859536"/>
                <a:gd name="connsiteX1" fmla="*/ 876300 w 952405"/>
                <a:gd name="connsiteY1" fmla="*/ 0 h 859536"/>
                <a:gd name="connsiteX2" fmla="*/ 807720 w 952405"/>
                <a:gd name="connsiteY2" fmla="*/ 693420 h 859536"/>
                <a:gd name="connsiteX3" fmla="*/ 0 w 952405"/>
                <a:gd name="connsiteY3" fmla="*/ 807720 h 859536"/>
                <a:gd name="connsiteX4" fmla="*/ 0 w 952405"/>
                <a:gd name="connsiteY4" fmla="*/ 0 h 859536"/>
                <a:gd name="connsiteX0" fmla="*/ 68580 w 952405"/>
                <a:gd name="connsiteY0" fmla="*/ 0 h 981456"/>
                <a:gd name="connsiteX1" fmla="*/ 876300 w 952405"/>
                <a:gd name="connsiteY1" fmla="*/ 121920 h 981456"/>
                <a:gd name="connsiteX2" fmla="*/ 807720 w 952405"/>
                <a:gd name="connsiteY2" fmla="*/ 815340 h 981456"/>
                <a:gd name="connsiteX3" fmla="*/ 0 w 952405"/>
                <a:gd name="connsiteY3" fmla="*/ 929640 h 981456"/>
                <a:gd name="connsiteX4" fmla="*/ 68580 w 952405"/>
                <a:gd name="connsiteY4" fmla="*/ 0 h 9814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52405" h="981456">
                  <a:moveTo>
                    <a:pt x="68580" y="0"/>
                  </a:moveTo>
                  <a:lnTo>
                    <a:pt x="876300" y="121920"/>
                  </a:lnTo>
                  <a:cubicBezTo>
                    <a:pt x="1010920" y="237490"/>
                    <a:pt x="953770" y="680720"/>
                    <a:pt x="807720" y="815340"/>
                  </a:cubicBezTo>
                  <a:cubicBezTo>
                    <a:pt x="661670" y="949960"/>
                    <a:pt x="134620" y="1045210"/>
                    <a:pt x="0" y="929640"/>
                  </a:cubicBezTo>
                  <a:lnTo>
                    <a:pt x="68580" y="0"/>
                  </a:lnTo>
                  <a:close/>
                </a:path>
              </a:pathLst>
            </a:custGeom>
            <a:solidFill>
              <a:srgbClr val="E0BCA6"/>
            </a:solidFill>
            <a:ln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7" name="Chord 156"/>
            <p:cNvSpPr/>
            <p:nvPr/>
          </p:nvSpPr>
          <p:spPr>
            <a:xfrm rot="10276080" flipV="1">
              <a:off x="4899304" y="1528756"/>
              <a:ext cx="224464" cy="344306"/>
            </a:xfrm>
            <a:prstGeom prst="chord">
              <a:avLst/>
            </a:prstGeom>
            <a:solidFill>
              <a:srgbClr val="E0BCA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9" name="Rectangle 9"/>
            <p:cNvSpPr/>
            <p:nvPr/>
          </p:nvSpPr>
          <p:spPr>
            <a:xfrm>
              <a:off x="4014726" y="2425089"/>
              <a:ext cx="1202821" cy="1488696"/>
            </a:xfrm>
            <a:custGeom>
              <a:avLst/>
              <a:gdLst>
                <a:gd name="connsiteX0" fmla="*/ 0 w 1131355"/>
                <a:gd name="connsiteY0" fmla="*/ 0 h 1473456"/>
                <a:gd name="connsiteX1" fmla="*/ 1131355 w 1131355"/>
                <a:gd name="connsiteY1" fmla="*/ 0 h 1473456"/>
                <a:gd name="connsiteX2" fmla="*/ 1131355 w 1131355"/>
                <a:gd name="connsiteY2" fmla="*/ 1473456 h 1473456"/>
                <a:gd name="connsiteX3" fmla="*/ 0 w 1131355"/>
                <a:gd name="connsiteY3" fmla="*/ 1473456 h 1473456"/>
                <a:gd name="connsiteX4" fmla="*/ 0 w 1131355"/>
                <a:gd name="connsiteY4" fmla="*/ 0 h 1473456"/>
                <a:gd name="connsiteX0" fmla="*/ 40640 w 1171995"/>
                <a:gd name="connsiteY0" fmla="*/ 0 h 1473456"/>
                <a:gd name="connsiteX1" fmla="*/ 1171995 w 1171995"/>
                <a:gd name="connsiteY1" fmla="*/ 0 h 1473456"/>
                <a:gd name="connsiteX2" fmla="*/ 1171995 w 1171995"/>
                <a:gd name="connsiteY2" fmla="*/ 1473456 h 1473456"/>
                <a:gd name="connsiteX3" fmla="*/ 40640 w 1171995"/>
                <a:gd name="connsiteY3" fmla="*/ 1473456 h 1473456"/>
                <a:gd name="connsiteX4" fmla="*/ 40640 w 1171995"/>
                <a:gd name="connsiteY4" fmla="*/ 0 h 1473456"/>
                <a:gd name="connsiteX0" fmla="*/ 71466 w 1202821"/>
                <a:gd name="connsiteY0" fmla="*/ 0 h 1473456"/>
                <a:gd name="connsiteX1" fmla="*/ 1202821 w 1202821"/>
                <a:gd name="connsiteY1" fmla="*/ 0 h 1473456"/>
                <a:gd name="connsiteX2" fmla="*/ 1202821 w 1202821"/>
                <a:gd name="connsiteY2" fmla="*/ 1473456 h 1473456"/>
                <a:gd name="connsiteX3" fmla="*/ 71466 w 1202821"/>
                <a:gd name="connsiteY3" fmla="*/ 1473456 h 1473456"/>
                <a:gd name="connsiteX4" fmla="*/ 71466 w 1202821"/>
                <a:gd name="connsiteY4" fmla="*/ 0 h 1473456"/>
                <a:gd name="connsiteX0" fmla="*/ 71466 w 1202821"/>
                <a:gd name="connsiteY0" fmla="*/ 0 h 1473456"/>
                <a:gd name="connsiteX1" fmla="*/ 1202821 w 1202821"/>
                <a:gd name="connsiteY1" fmla="*/ 0 h 1473456"/>
                <a:gd name="connsiteX2" fmla="*/ 1202821 w 1202821"/>
                <a:gd name="connsiteY2" fmla="*/ 1473456 h 1473456"/>
                <a:gd name="connsiteX3" fmla="*/ 71466 w 1202821"/>
                <a:gd name="connsiteY3" fmla="*/ 1473456 h 1473456"/>
                <a:gd name="connsiteX4" fmla="*/ 71466 w 1202821"/>
                <a:gd name="connsiteY4" fmla="*/ 0 h 1473456"/>
                <a:gd name="connsiteX0" fmla="*/ 71466 w 1202821"/>
                <a:gd name="connsiteY0" fmla="*/ 0 h 1473456"/>
                <a:gd name="connsiteX1" fmla="*/ 1202821 w 1202821"/>
                <a:gd name="connsiteY1" fmla="*/ 0 h 1473456"/>
                <a:gd name="connsiteX2" fmla="*/ 1202821 w 1202821"/>
                <a:gd name="connsiteY2" fmla="*/ 1473456 h 1473456"/>
                <a:gd name="connsiteX3" fmla="*/ 71466 w 1202821"/>
                <a:gd name="connsiteY3" fmla="*/ 1473456 h 1473456"/>
                <a:gd name="connsiteX4" fmla="*/ 71466 w 1202821"/>
                <a:gd name="connsiteY4" fmla="*/ 0 h 14734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02821" h="1473456">
                  <a:moveTo>
                    <a:pt x="71466" y="0"/>
                  </a:moveTo>
                  <a:lnTo>
                    <a:pt x="1202821" y="0"/>
                  </a:lnTo>
                  <a:cubicBezTo>
                    <a:pt x="1096141" y="491152"/>
                    <a:pt x="1134241" y="989924"/>
                    <a:pt x="1202821" y="1473456"/>
                  </a:cubicBezTo>
                  <a:lnTo>
                    <a:pt x="71466" y="1473456"/>
                  </a:lnTo>
                  <a:cubicBezTo>
                    <a:pt x="-19974" y="974684"/>
                    <a:pt x="-27594" y="491152"/>
                    <a:pt x="71466" y="0"/>
                  </a:cubicBezTo>
                  <a:close/>
                </a:path>
              </a:pathLst>
            </a:custGeom>
            <a:solidFill>
              <a:srgbClr val="37373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0" name="Oval 159"/>
            <p:cNvSpPr/>
            <p:nvPr/>
          </p:nvSpPr>
          <p:spPr>
            <a:xfrm>
              <a:off x="4303906" y="1585329"/>
              <a:ext cx="53340" cy="85437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1" name="Oval 160"/>
            <p:cNvSpPr/>
            <p:nvPr/>
          </p:nvSpPr>
          <p:spPr>
            <a:xfrm>
              <a:off x="4607580" y="1592984"/>
              <a:ext cx="53340" cy="85437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2" name="Freeform 161"/>
            <p:cNvSpPr/>
            <p:nvPr/>
          </p:nvSpPr>
          <p:spPr>
            <a:xfrm rot="4603763" flipH="1">
              <a:off x="4391556" y="2774712"/>
              <a:ext cx="1176698" cy="453761"/>
            </a:xfrm>
            <a:custGeom>
              <a:avLst/>
              <a:gdLst>
                <a:gd name="connsiteX0" fmla="*/ 1176698 w 1176698"/>
                <a:gd name="connsiteY0" fmla="*/ 211359 h 453761"/>
                <a:gd name="connsiteX1" fmla="*/ 817956 w 1176698"/>
                <a:gd name="connsiteY1" fmla="*/ 252973 h 453761"/>
                <a:gd name="connsiteX2" fmla="*/ 827800 w 1176698"/>
                <a:gd name="connsiteY2" fmla="*/ 240918 h 453761"/>
                <a:gd name="connsiteX3" fmla="*/ 0 w 1176698"/>
                <a:gd name="connsiteY3" fmla="*/ 453761 h 453761"/>
                <a:gd name="connsiteX4" fmla="*/ 765388 w 1176698"/>
                <a:gd name="connsiteY4" fmla="*/ 14186 h 453761"/>
                <a:gd name="connsiteX5" fmla="*/ 886382 w 1176698"/>
                <a:gd name="connsiteY5" fmla="*/ 169172 h 453761"/>
                <a:gd name="connsiteX6" fmla="*/ 1024517 w 1176698"/>
                <a:gd name="connsiteY6" fmla="*/ 0 h 453761"/>
                <a:gd name="connsiteX0" fmla="*/ 1176698 w 1176698"/>
                <a:gd name="connsiteY0" fmla="*/ 211359 h 453761"/>
                <a:gd name="connsiteX1" fmla="*/ 817956 w 1176698"/>
                <a:gd name="connsiteY1" fmla="*/ 252973 h 453761"/>
                <a:gd name="connsiteX2" fmla="*/ 843962 w 1176698"/>
                <a:gd name="connsiteY2" fmla="*/ 276251 h 453761"/>
                <a:gd name="connsiteX3" fmla="*/ 0 w 1176698"/>
                <a:gd name="connsiteY3" fmla="*/ 453761 h 453761"/>
                <a:gd name="connsiteX4" fmla="*/ 765388 w 1176698"/>
                <a:gd name="connsiteY4" fmla="*/ 14186 h 453761"/>
                <a:gd name="connsiteX5" fmla="*/ 886382 w 1176698"/>
                <a:gd name="connsiteY5" fmla="*/ 169172 h 453761"/>
                <a:gd name="connsiteX6" fmla="*/ 1024517 w 1176698"/>
                <a:gd name="connsiteY6" fmla="*/ 0 h 453761"/>
                <a:gd name="connsiteX7" fmla="*/ 1176698 w 1176698"/>
                <a:gd name="connsiteY7" fmla="*/ 211359 h 453761"/>
                <a:gd name="connsiteX0" fmla="*/ 1176698 w 1176698"/>
                <a:gd name="connsiteY0" fmla="*/ 211359 h 453761"/>
                <a:gd name="connsiteX1" fmla="*/ 817956 w 1176698"/>
                <a:gd name="connsiteY1" fmla="*/ 252973 h 453761"/>
                <a:gd name="connsiteX2" fmla="*/ 856626 w 1176698"/>
                <a:gd name="connsiteY2" fmla="*/ 296751 h 453761"/>
                <a:gd name="connsiteX3" fmla="*/ 0 w 1176698"/>
                <a:gd name="connsiteY3" fmla="*/ 453761 h 453761"/>
                <a:gd name="connsiteX4" fmla="*/ 765388 w 1176698"/>
                <a:gd name="connsiteY4" fmla="*/ 14186 h 453761"/>
                <a:gd name="connsiteX5" fmla="*/ 886382 w 1176698"/>
                <a:gd name="connsiteY5" fmla="*/ 169172 h 453761"/>
                <a:gd name="connsiteX6" fmla="*/ 1024517 w 1176698"/>
                <a:gd name="connsiteY6" fmla="*/ 0 h 453761"/>
                <a:gd name="connsiteX7" fmla="*/ 1176698 w 1176698"/>
                <a:gd name="connsiteY7" fmla="*/ 211359 h 453761"/>
                <a:gd name="connsiteX0" fmla="*/ 1176698 w 1176698"/>
                <a:gd name="connsiteY0" fmla="*/ 211359 h 453761"/>
                <a:gd name="connsiteX1" fmla="*/ 815787 w 1176698"/>
                <a:gd name="connsiteY1" fmla="*/ 276971 h 453761"/>
                <a:gd name="connsiteX2" fmla="*/ 856626 w 1176698"/>
                <a:gd name="connsiteY2" fmla="*/ 296751 h 453761"/>
                <a:gd name="connsiteX3" fmla="*/ 0 w 1176698"/>
                <a:gd name="connsiteY3" fmla="*/ 453761 h 453761"/>
                <a:gd name="connsiteX4" fmla="*/ 765388 w 1176698"/>
                <a:gd name="connsiteY4" fmla="*/ 14186 h 453761"/>
                <a:gd name="connsiteX5" fmla="*/ 886382 w 1176698"/>
                <a:gd name="connsiteY5" fmla="*/ 169172 h 453761"/>
                <a:gd name="connsiteX6" fmla="*/ 1024517 w 1176698"/>
                <a:gd name="connsiteY6" fmla="*/ 0 h 453761"/>
                <a:gd name="connsiteX7" fmla="*/ 1176698 w 1176698"/>
                <a:gd name="connsiteY7" fmla="*/ 211359 h 4537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176698" h="453761">
                  <a:moveTo>
                    <a:pt x="1176698" y="211359"/>
                  </a:moveTo>
                  <a:lnTo>
                    <a:pt x="815787" y="276971"/>
                  </a:lnTo>
                  <a:lnTo>
                    <a:pt x="856626" y="296751"/>
                  </a:lnTo>
                  <a:lnTo>
                    <a:pt x="0" y="453761"/>
                  </a:lnTo>
                  <a:lnTo>
                    <a:pt x="765388" y="14186"/>
                  </a:lnTo>
                  <a:lnTo>
                    <a:pt x="886382" y="169172"/>
                  </a:lnTo>
                  <a:lnTo>
                    <a:pt x="1024517" y="0"/>
                  </a:lnTo>
                  <a:lnTo>
                    <a:pt x="1176698" y="211359"/>
                  </a:lnTo>
                  <a:close/>
                </a:path>
              </a:pathLst>
            </a:custGeom>
            <a:solidFill>
              <a:srgbClr val="57555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3" name="Freeform 162"/>
            <p:cNvSpPr/>
            <p:nvPr/>
          </p:nvSpPr>
          <p:spPr>
            <a:xfrm rot="16996237">
              <a:off x="3655716" y="2778898"/>
              <a:ext cx="1176698" cy="453761"/>
            </a:xfrm>
            <a:custGeom>
              <a:avLst/>
              <a:gdLst>
                <a:gd name="connsiteX0" fmla="*/ 1176698 w 1176698"/>
                <a:gd name="connsiteY0" fmla="*/ 211359 h 453761"/>
                <a:gd name="connsiteX1" fmla="*/ 817956 w 1176698"/>
                <a:gd name="connsiteY1" fmla="*/ 252973 h 453761"/>
                <a:gd name="connsiteX2" fmla="*/ 827800 w 1176698"/>
                <a:gd name="connsiteY2" fmla="*/ 240918 h 453761"/>
                <a:gd name="connsiteX3" fmla="*/ 0 w 1176698"/>
                <a:gd name="connsiteY3" fmla="*/ 453761 h 453761"/>
                <a:gd name="connsiteX4" fmla="*/ 765388 w 1176698"/>
                <a:gd name="connsiteY4" fmla="*/ 14186 h 453761"/>
                <a:gd name="connsiteX5" fmla="*/ 886382 w 1176698"/>
                <a:gd name="connsiteY5" fmla="*/ 169172 h 453761"/>
                <a:gd name="connsiteX6" fmla="*/ 1024517 w 1176698"/>
                <a:gd name="connsiteY6" fmla="*/ 0 h 4537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176698" h="453761">
                  <a:moveTo>
                    <a:pt x="1176698" y="211359"/>
                  </a:moveTo>
                  <a:lnTo>
                    <a:pt x="817956" y="252973"/>
                  </a:lnTo>
                  <a:lnTo>
                    <a:pt x="827800" y="240918"/>
                  </a:lnTo>
                  <a:lnTo>
                    <a:pt x="0" y="453761"/>
                  </a:lnTo>
                  <a:lnTo>
                    <a:pt x="765388" y="14186"/>
                  </a:lnTo>
                  <a:lnTo>
                    <a:pt x="886382" y="169172"/>
                  </a:lnTo>
                  <a:lnTo>
                    <a:pt x="1024517" y="0"/>
                  </a:lnTo>
                  <a:close/>
                </a:path>
              </a:pathLst>
            </a:custGeom>
            <a:solidFill>
              <a:srgbClr val="57555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4" name="Freeform 163"/>
            <p:cNvSpPr/>
            <p:nvPr/>
          </p:nvSpPr>
          <p:spPr>
            <a:xfrm rot="596329">
              <a:off x="4291976" y="1877890"/>
              <a:ext cx="351655" cy="157422"/>
            </a:xfrm>
            <a:custGeom>
              <a:avLst/>
              <a:gdLst>
                <a:gd name="connsiteX0" fmla="*/ 0 w 396240"/>
                <a:gd name="connsiteY0" fmla="*/ 190500 h 190500"/>
                <a:gd name="connsiteX1" fmla="*/ 236220 w 396240"/>
                <a:gd name="connsiteY1" fmla="*/ 129540 h 190500"/>
                <a:gd name="connsiteX2" fmla="*/ 396240 w 396240"/>
                <a:gd name="connsiteY2" fmla="*/ 0 h 1905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396240" h="190500">
                  <a:moveTo>
                    <a:pt x="0" y="190500"/>
                  </a:moveTo>
                  <a:cubicBezTo>
                    <a:pt x="85090" y="175895"/>
                    <a:pt x="170180" y="161290"/>
                    <a:pt x="236220" y="129540"/>
                  </a:cubicBezTo>
                  <a:cubicBezTo>
                    <a:pt x="302260" y="97790"/>
                    <a:pt x="349250" y="48895"/>
                    <a:pt x="396240" y="0"/>
                  </a:cubicBezTo>
                </a:path>
              </a:pathLst>
            </a:custGeom>
            <a:ln w="19050">
              <a:solidFill>
                <a:srgbClr val="9D4E4A"/>
              </a:solidFill>
            </a:ln>
          </p:spPr>
          <p:style>
            <a:lnRef idx="1">
              <a:schemeClr val="accent6"/>
            </a:lnRef>
            <a:fillRef idx="0">
              <a:schemeClr val="accent6"/>
            </a:fillRef>
            <a:effectRef idx="0">
              <a:schemeClr val="accent6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5" name="Rectangle 9"/>
            <p:cNvSpPr/>
            <p:nvPr/>
          </p:nvSpPr>
          <p:spPr>
            <a:xfrm>
              <a:off x="4307385" y="2440329"/>
              <a:ext cx="602438" cy="1473456"/>
            </a:xfrm>
            <a:custGeom>
              <a:avLst/>
              <a:gdLst>
                <a:gd name="connsiteX0" fmla="*/ 0 w 1131355"/>
                <a:gd name="connsiteY0" fmla="*/ 0 h 1473456"/>
                <a:gd name="connsiteX1" fmla="*/ 1131355 w 1131355"/>
                <a:gd name="connsiteY1" fmla="*/ 0 h 1473456"/>
                <a:gd name="connsiteX2" fmla="*/ 1131355 w 1131355"/>
                <a:gd name="connsiteY2" fmla="*/ 1473456 h 1473456"/>
                <a:gd name="connsiteX3" fmla="*/ 0 w 1131355"/>
                <a:gd name="connsiteY3" fmla="*/ 1473456 h 1473456"/>
                <a:gd name="connsiteX4" fmla="*/ 0 w 1131355"/>
                <a:gd name="connsiteY4" fmla="*/ 0 h 1473456"/>
                <a:gd name="connsiteX0" fmla="*/ 40640 w 1171995"/>
                <a:gd name="connsiteY0" fmla="*/ 0 h 1473456"/>
                <a:gd name="connsiteX1" fmla="*/ 1171995 w 1171995"/>
                <a:gd name="connsiteY1" fmla="*/ 0 h 1473456"/>
                <a:gd name="connsiteX2" fmla="*/ 1171995 w 1171995"/>
                <a:gd name="connsiteY2" fmla="*/ 1473456 h 1473456"/>
                <a:gd name="connsiteX3" fmla="*/ 40640 w 1171995"/>
                <a:gd name="connsiteY3" fmla="*/ 1473456 h 1473456"/>
                <a:gd name="connsiteX4" fmla="*/ 40640 w 1171995"/>
                <a:gd name="connsiteY4" fmla="*/ 0 h 1473456"/>
                <a:gd name="connsiteX0" fmla="*/ 71466 w 1202821"/>
                <a:gd name="connsiteY0" fmla="*/ 0 h 1473456"/>
                <a:gd name="connsiteX1" fmla="*/ 1202821 w 1202821"/>
                <a:gd name="connsiteY1" fmla="*/ 0 h 1473456"/>
                <a:gd name="connsiteX2" fmla="*/ 1202821 w 1202821"/>
                <a:gd name="connsiteY2" fmla="*/ 1473456 h 1473456"/>
                <a:gd name="connsiteX3" fmla="*/ 71466 w 1202821"/>
                <a:gd name="connsiteY3" fmla="*/ 1473456 h 1473456"/>
                <a:gd name="connsiteX4" fmla="*/ 71466 w 1202821"/>
                <a:gd name="connsiteY4" fmla="*/ 0 h 1473456"/>
                <a:gd name="connsiteX0" fmla="*/ 71466 w 1202821"/>
                <a:gd name="connsiteY0" fmla="*/ 0 h 1473456"/>
                <a:gd name="connsiteX1" fmla="*/ 1202821 w 1202821"/>
                <a:gd name="connsiteY1" fmla="*/ 0 h 1473456"/>
                <a:gd name="connsiteX2" fmla="*/ 1202821 w 1202821"/>
                <a:gd name="connsiteY2" fmla="*/ 1473456 h 1473456"/>
                <a:gd name="connsiteX3" fmla="*/ 71466 w 1202821"/>
                <a:gd name="connsiteY3" fmla="*/ 1473456 h 1473456"/>
                <a:gd name="connsiteX4" fmla="*/ 71466 w 1202821"/>
                <a:gd name="connsiteY4" fmla="*/ 0 h 1473456"/>
                <a:gd name="connsiteX0" fmla="*/ 71466 w 1202821"/>
                <a:gd name="connsiteY0" fmla="*/ 0 h 1473456"/>
                <a:gd name="connsiteX1" fmla="*/ 1202821 w 1202821"/>
                <a:gd name="connsiteY1" fmla="*/ 0 h 1473456"/>
                <a:gd name="connsiteX2" fmla="*/ 1202821 w 1202821"/>
                <a:gd name="connsiteY2" fmla="*/ 1473456 h 1473456"/>
                <a:gd name="connsiteX3" fmla="*/ 71466 w 1202821"/>
                <a:gd name="connsiteY3" fmla="*/ 1473456 h 1473456"/>
                <a:gd name="connsiteX4" fmla="*/ 71466 w 1202821"/>
                <a:gd name="connsiteY4" fmla="*/ 0 h 14734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02821" h="1473456">
                  <a:moveTo>
                    <a:pt x="71466" y="0"/>
                  </a:moveTo>
                  <a:lnTo>
                    <a:pt x="1202821" y="0"/>
                  </a:lnTo>
                  <a:cubicBezTo>
                    <a:pt x="1096141" y="491152"/>
                    <a:pt x="1134241" y="989924"/>
                    <a:pt x="1202821" y="1473456"/>
                  </a:cubicBezTo>
                  <a:lnTo>
                    <a:pt x="71466" y="1473456"/>
                  </a:lnTo>
                  <a:cubicBezTo>
                    <a:pt x="-19974" y="974684"/>
                    <a:pt x="-27594" y="491152"/>
                    <a:pt x="71466" y="0"/>
                  </a:cubicBezTo>
                  <a:close/>
                </a:path>
              </a:pathLst>
            </a:custGeom>
            <a:solidFill>
              <a:srgbClr val="99B4A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6" name="Rectangle 26"/>
            <p:cNvSpPr/>
            <p:nvPr/>
          </p:nvSpPr>
          <p:spPr>
            <a:xfrm>
              <a:off x="4423401" y="2467025"/>
              <a:ext cx="274320" cy="905967"/>
            </a:xfrm>
            <a:custGeom>
              <a:avLst/>
              <a:gdLst>
                <a:gd name="connsiteX0" fmla="*/ 0 w 274320"/>
                <a:gd name="connsiteY0" fmla="*/ 0 h 1018824"/>
                <a:gd name="connsiteX1" fmla="*/ 274320 w 274320"/>
                <a:gd name="connsiteY1" fmla="*/ 0 h 1018824"/>
                <a:gd name="connsiteX2" fmla="*/ 274320 w 274320"/>
                <a:gd name="connsiteY2" fmla="*/ 1018824 h 1018824"/>
                <a:gd name="connsiteX3" fmla="*/ 0 w 274320"/>
                <a:gd name="connsiteY3" fmla="*/ 1018824 h 1018824"/>
                <a:gd name="connsiteX4" fmla="*/ 0 w 274320"/>
                <a:gd name="connsiteY4" fmla="*/ 0 h 1018824"/>
                <a:gd name="connsiteX0" fmla="*/ 53340 w 274320"/>
                <a:gd name="connsiteY0" fmla="*/ 0 h 1018824"/>
                <a:gd name="connsiteX1" fmla="*/ 274320 w 274320"/>
                <a:gd name="connsiteY1" fmla="*/ 0 h 1018824"/>
                <a:gd name="connsiteX2" fmla="*/ 274320 w 274320"/>
                <a:gd name="connsiteY2" fmla="*/ 1018824 h 1018824"/>
                <a:gd name="connsiteX3" fmla="*/ 0 w 274320"/>
                <a:gd name="connsiteY3" fmla="*/ 1018824 h 1018824"/>
                <a:gd name="connsiteX4" fmla="*/ 53340 w 274320"/>
                <a:gd name="connsiteY4" fmla="*/ 0 h 1018824"/>
                <a:gd name="connsiteX0" fmla="*/ 53340 w 274320"/>
                <a:gd name="connsiteY0" fmla="*/ 7620 h 1026444"/>
                <a:gd name="connsiteX1" fmla="*/ 243840 w 274320"/>
                <a:gd name="connsiteY1" fmla="*/ 0 h 1026444"/>
                <a:gd name="connsiteX2" fmla="*/ 274320 w 274320"/>
                <a:gd name="connsiteY2" fmla="*/ 1026444 h 1026444"/>
                <a:gd name="connsiteX3" fmla="*/ 0 w 274320"/>
                <a:gd name="connsiteY3" fmla="*/ 1026444 h 1026444"/>
                <a:gd name="connsiteX4" fmla="*/ 53340 w 274320"/>
                <a:gd name="connsiteY4" fmla="*/ 7620 h 1026444"/>
                <a:gd name="connsiteX0" fmla="*/ 53340 w 274320"/>
                <a:gd name="connsiteY0" fmla="*/ 7620 h 1026444"/>
                <a:gd name="connsiteX1" fmla="*/ 220980 w 274320"/>
                <a:gd name="connsiteY1" fmla="*/ 0 h 1026444"/>
                <a:gd name="connsiteX2" fmla="*/ 274320 w 274320"/>
                <a:gd name="connsiteY2" fmla="*/ 1026444 h 1026444"/>
                <a:gd name="connsiteX3" fmla="*/ 0 w 274320"/>
                <a:gd name="connsiteY3" fmla="*/ 1026444 h 1026444"/>
                <a:gd name="connsiteX4" fmla="*/ 53340 w 274320"/>
                <a:gd name="connsiteY4" fmla="*/ 7620 h 1026444"/>
                <a:gd name="connsiteX0" fmla="*/ 91440 w 274320"/>
                <a:gd name="connsiteY0" fmla="*/ 0 h 1026444"/>
                <a:gd name="connsiteX1" fmla="*/ 220980 w 274320"/>
                <a:gd name="connsiteY1" fmla="*/ 0 h 1026444"/>
                <a:gd name="connsiteX2" fmla="*/ 274320 w 274320"/>
                <a:gd name="connsiteY2" fmla="*/ 1026444 h 1026444"/>
                <a:gd name="connsiteX3" fmla="*/ 0 w 274320"/>
                <a:gd name="connsiteY3" fmla="*/ 1026444 h 1026444"/>
                <a:gd name="connsiteX4" fmla="*/ 91440 w 274320"/>
                <a:gd name="connsiteY4" fmla="*/ 0 h 10264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74320" h="1026444">
                  <a:moveTo>
                    <a:pt x="91440" y="0"/>
                  </a:moveTo>
                  <a:lnTo>
                    <a:pt x="220980" y="0"/>
                  </a:lnTo>
                  <a:lnTo>
                    <a:pt x="274320" y="1026444"/>
                  </a:lnTo>
                  <a:lnTo>
                    <a:pt x="0" y="1026444"/>
                  </a:lnTo>
                  <a:lnTo>
                    <a:pt x="91440" y="0"/>
                  </a:lnTo>
                  <a:close/>
                </a:path>
              </a:pathLst>
            </a:custGeom>
            <a:solidFill>
              <a:srgbClr val="30303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7" name="Isosceles Triangle 23"/>
            <p:cNvSpPr/>
            <p:nvPr/>
          </p:nvSpPr>
          <p:spPr>
            <a:xfrm rot="10800000">
              <a:off x="4336620" y="2425160"/>
              <a:ext cx="365760" cy="193296"/>
            </a:xfrm>
            <a:custGeom>
              <a:avLst/>
              <a:gdLst>
                <a:gd name="connsiteX0" fmla="*/ 0 w 365760"/>
                <a:gd name="connsiteY0" fmla="*/ 185676 h 185676"/>
                <a:gd name="connsiteX1" fmla="*/ 182880 w 365760"/>
                <a:gd name="connsiteY1" fmla="*/ 0 h 185676"/>
                <a:gd name="connsiteX2" fmla="*/ 365760 w 365760"/>
                <a:gd name="connsiteY2" fmla="*/ 185676 h 185676"/>
                <a:gd name="connsiteX3" fmla="*/ 0 w 365760"/>
                <a:gd name="connsiteY3" fmla="*/ 185676 h 185676"/>
                <a:gd name="connsiteX0" fmla="*/ 0 w 365760"/>
                <a:gd name="connsiteY0" fmla="*/ 193296 h 193296"/>
                <a:gd name="connsiteX1" fmla="*/ 281940 w 365760"/>
                <a:gd name="connsiteY1" fmla="*/ 0 h 193296"/>
                <a:gd name="connsiteX2" fmla="*/ 365760 w 365760"/>
                <a:gd name="connsiteY2" fmla="*/ 193296 h 193296"/>
                <a:gd name="connsiteX3" fmla="*/ 0 w 365760"/>
                <a:gd name="connsiteY3" fmla="*/ 193296 h 1932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65760" h="193296">
                  <a:moveTo>
                    <a:pt x="0" y="193296"/>
                  </a:moveTo>
                  <a:lnTo>
                    <a:pt x="281940" y="0"/>
                  </a:lnTo>
                  <a:lnTo>
                    <a:pt x="365760" y="193296"/>
                  </a:lnTo>
                  <a:lnTo>
                    <a:pt x="0" y="193296"/>
                  </a:lnTo>
                  <a:close/>
                </a:path>
              </a:pathLst>
            </a:custGeom>
            <a:solidFill>
              <a:srgbClr val="C1D4C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8" name="Isosceles Triangle 23"/>
            <p:cNvSpPr/>
            <p:nvPr/>
          </p:nvSpPr>
          <p:spPr>
            <a:xfrm rot="10800000">
              <a:off x="4584438" y="2424313"/>
              <a:ext cx="365760" cy="193296"/>
            </a:xfrm>
            <a:custGeom>
              <a:avLst/>
              <a:gdLst>
                <a:gd name="connsiteX0" fmla="*/ 0 w 365760"/>
                <a:gd name="connsiteY0" fmla="*/ 185676 h 185676"/>
                <a:gd name="connsiteX1" fmla="*/ 182880 w 365760"/>
                <a:gd name="connsiteY1" fmla="*/ 0 h 185676"/>
                <a:gd name="connsiteX2" fmla="*/ 365760 w 365760"/>
                <a:gd name="connsiteY2" fmla="*/ 185676 h 185676"/>
                <a:gd name="connsiteX3" fmla="*/ 0 w 365760"/>
                <a:gd name="connsiteY3" fmla="*/ 185676 h 185676"/>
                <a:gd name="connsiteX0" fmla="*/ 0 w 365760"/>
                <a:gd name="connsiteY0" fmla="*/ 193296 h 193296"/>
                <a:gd name="connsiteX1" fmla="*/ 281940 w 365760"/>
                <a:gd name="connsiteY1" fmla="*/ 0 h 193296"/>
                <a:gd name="connsiteX2" fmla="*/ 365760 w 365760"/>
                <a:gd name="connsiteY2" fmla="*/ 193296 h 193296"/>
                <a:gd name="connsiteX3" fmla="*/ 0 w 365760"/>
                <a:gd name="connsiteY3" fmla="*/ 193296 h 1932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65760" h="193296">
                  <a:moveTo>
                    <a:pt x="0" y="193296"/>
                  </a:moveTo>
                  <a:lnTo>
                    <a:pt x="281940" y="0"/>
                  </a:lnTo>
                  <a:lnTo>
                    <a:pt x="365760" y="193296"/>
                  </a:lnTo>
                  <a:lnTo>
                    <a:pt x="0" y="193296"/>
                  </a:lnTo>
                  <a:close/>
                </a:path>
              </a:pathLst>
            </a:custGeom>
            <a:solidFill>
              <a:srgbClr val="C1D4C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9" name="Isosceles Triangle 27"/>
            <p:cNvSpPr/>
            <p:nvPr/>
          </p:nvSpPr>
          <p:spPr>
            <a:xfrm rot="10800000">
              <a:off x="4423878" y="3369005"/>
              <a:ext cx="271526" cy="201231"/>
            </a:xfrm>
            <a:custGeom>
              <a:avLst/>
              <a:gdLst>
                <a:gd name="connsiteX0" fmla="*/ 0 w 271526"/>
                <a:gd name="connsiteY0" fmla="*/ 201231 h 201231"/>
                <a:gd name="connsiteX1" fmla="*/ 135763 w 271526"/>
                <a:gd name="connsiteY1" fmla="*/ 0 h 201231"/>
                <a:gd name="connsiteX2" fmla="*/ 271526 w 271526"/>
                <a:gd name="connsiteY2" fmla="*/ 201231 h 201231"/>
                <a:gd name="connsiteX3" fmla="*/ 0 w 271526"/>
                <a:gd name="connsiteY3" fmla="*/ 201231 h 201231"/>
                <a:gd name="connsiteX0" fmla="*/ 0 w 271526"/>
                <a:gd name="connsiteY0" fmla="*/ 201231 h 201231"/>
                <a:gd name="connsiteX1" fmla="*/ 135763 w 271526"/>
                <a:gd name="connsiteY1" fmla="*/ 0 h 201231"/>
                <a:gd name="connsiteX2" fmla="*/ 271526 w 271526"/>
                <a:gd name="connsiteY2" fmla="*/ 201231 h 201231"/>
                <a:gd name="connsiteX3" fmla="*/ 0 w 271526"/>
                <a:gd name="connsiteY3" fmla="*/ 201231 h 201231"/>
                <a:gd name="connsiteX0" fmla="*/ 0 w 271526"/>
                <a:gd name="connsiteY0" fmla="*/ 201231 h 201231"/>
                <a:gd name="connsiteX1" fmla="*/ 135763 w 271526"/>
                <a:gd name="connsiteY1" fmla="*/ 0 h 201231"/>
                <a:gd name="connsiteX2" fmla="*/ 271526 w 271526"/>
                <a:gd name="connsiteY2" fmla="*/ 201231 h 201231"/>
                <a:gd name="connsiteX3" fmla="*/ 0 w 271526"/>
                <a:gd name="connsiteY3" fmla="*/ 201231 h 2012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71526" h="201231">
                  <a:moveTo>
                    <a:pt x="0" y="201231"/>
                  </a:moveTo>
                  <a:cubicBezTo>
                    <a:pt x="45254" y="134154"/>
                    <a:pt x="90509" y="74697"/>
                    <a:pt x="135763" y="0"/>
                  </a:cubicBezTo>
                  <a:cubicBezTo>
                    <a:pt x="181017" y="74697"/>
                    <a:pt x="226272" y="134154"/>
                    <a:pt x="271526" y="201231"/>
                  </a:cubicBezTo>
                  <a:lnTo>
                    <a:pt x="0" y="201231"/>
                  </a:lnTo>
                  <a:close/>
                </a:path>
              </a:pathLst>
            </a:custGeom>
            <a:solidFill>
              <a:srgbClr val="30303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0" name="Oval 169"/>
            <p:cNvSpPr/>
            <p:nvPr/>
          </p:nvSpPr>
          <p:spPr>
            <a:xfrm>
              <a:off x="3504504" y="2325328"/>
              <a:ext cx="350954" cy="763332"/>
            </a:xfrm>
            <a:prstGeom prst="ellipse">
              <a:avLst/>
            </a:prstGeom>
            <a:solidFill>
              <a:srgbClr val="49413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1" name="Oval 170"/>
            <p:cNvSpPr/>
            <p:nvPr/>
          </p:nvSpPr>
          <p:spPr>
            <a:xfrm>
              <a:off x="3511377" y="2408344"/>
              <a:ext cx="350954" cy="354622"/>
            </a:xfrm>
            <a:prstGeom prst="ellipse">
              <a:avLst/>
            </a:prstGeom>
            <a:gradFill flip="none" rotWithShape="1">
              <a:gsLst>
                <a:gs pos="0">
                  <a:srgbClr val="48403D">
                    <a:shade val="30000"/>
                    <a:satMod val="115000"/>
                  </a:srgbClr>
                </a:gs>
                <a:gs pos="50000">
                  <a:srgbClr val="48403D">
                    <a:shade val="67500"/>
                    <a:satMod val="115000"/>
                  </a:srgbClr>
                </a:gs>
                <a:gs pos="100000">
                  <a:srgbClr val="48403D">
                    <a:shade val="100000"/>
                    <a:satMod val="115000"/>
                  </a:srgbClr>
                </a:gs>
              </a:gsLst>
              <a:lin ang="162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72" name="Group 171"/>
            <p:cNvGrpSpPr/>
            <p:nvPr/>
          </p:nvGrpSpPr>
          <p:grpSpPr>
            <a:xfrm>
              <a:off x="3529074" y="2119955"/>
              <a:ext cx="389843" cy="543910"/>
              <a:chOff x="643632" y="987698"/>
              <a:chExt cx="389843" cy="543910"/>
            </a:xfrm>
          </p:grpSpPr>
          <p:sp>
            <p:nvSpPr>
              <p:cNvPr id="173" name="Oval 172"/>
              <p:cNvSpPr/>
              <p:nvPr/>
            </p:nvSpPr>
            <p:spPr>
              <a:xfrm>
                <a:off x="665271" y="987698"/>
                <a:ext cx="144780" cy="281253"/>
              </a:xfrm>
              <a:prstGeom prst="ellipse">
                <a:avLst/>
              </a:prstGeom>
              <a:solidFill>
                <a:srgbClr val="D2A58D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4" name="Freeform 173"/>
              <p:cNvSpPr/>
              <p:nvPr/>
            </p:nvSpPr>
            <p:spPr>
              <a:xfrm rot="5637311">
                <a:off x="665757" y="1163890"/>
                <a:ext cx="345593" cy="389843"/>
              </a:xfrm>
              <a:custGeom>
                <a:avLst/>
                <a:gdLst>
                  <a:gd name="connsiteX0" fmla="*/ 22593 w 345593"/>
                  <a:gd name="connsiteY0" fmla="*/ 279598 h 389843"/>
                  <a:gd name="connsiteX1" fmla="*/ 23713 w 345593"/>
                  <a:gd name="connsiteY1" fmla="*/ 275809 h 389843"/>
                  <a:gd name="connsiteX2" fmla="*/ 17466 w 345593"/>
                  <a:gd name="connsiteY2" fmla="*/ 257282 h 389843"/>
                  <a:gd name="connsiteX3" fmla="*/ 4693 w 345593"/>
                  <a:gd name="connsiteY3" fmla="*/ 190145 h 389843"/>
                  <a:gd name="connsiteX4" fmla="*/ 33689 w 345593"/>
                  <a:gd name="connsiteY4" fmla="*/ 9690 h 389843"/>
                  <a:gd name="connsiteX5" fmla="*/ 76624 w 345593"/>
                  <a:gd name="connsiteY5" fmla="*/ 55907 h 389843"/>
                  <a:gd name="connsiteX6" fmla="*/ 78697 w 345593"/>
                  <a:gd name="connsiteY6" fmla="*/ 62055 h 389843"/>
                  <a:gd name="connsiteX7" fmla="*/ 79131 w 345593"/>
                  <a:gd name="connsiteY7" fmla="*/ 55732 h 389843"/>
                  <a:gd name="connsiteX8" fmla="*/ 108925 w 345593"/>
                  <a:gd name="connsiteY8" fmla="*/ 129 h 389843"/>
                  <a:gd name="connsiteX9" fmla="*/ 151860 w 345593"/>
                  <a:gd name="connsiteY9" fmla="*/ 46346 h 389843"/>
                  <a:gd name="connsiteX10" fmla="*/ 157426 w 345593"/>
                  <a:gd name="connsiteY10" fmla="*/ 62853 h 389843"/>
                  <a:gd name="connsiteX11" fmla="*/ 168126 w 345593"/>
                  <a:gd name="connsiteY11" fmla="*/ 26359 h 389843"/>
                  <a:gd name="connsiteX12" fmla="*/ 186381 w 345593"/>
                  <a:gd name="connsiteY12" fmla="*/ 10116 h 389843"/>
                  <a:gd name="connsiteX13" fmla="*/ 229315 w 345593"/>
                  <a:gd name="connsiteY13" fmla="*/ 56333 h 389843"/>
                  <a:gd name="connsiteX14" fmla="*/ 231388 w 345593"/>
                  <a:gd name="connsiteY14" fmla="*/ 62481 h 389843"/>
                  <a:gd name="connsiteX15" fmla="*/ 231822 w 345593"/>
                  <a:gd name="connsiteY15" fmla="*/ 56158 h 389843"/>
                  <a:gd name="connsiteX16" fmla="*/ 261617 w 345593"/>
                  <a:gd name="connsiteY16" fmla="*/ 555 h 389843"/>
                  <a:gd name="connsiteX17" fmla="*/ 335476 w 345593"/>
                  <a:gd name="connsiteY17" fmla="*/ 167736 h 389843"/>
                  <a:gd name="connsiteX18" fmla="*/ 340166 w 345593"/>
                  <a:gd name="connsiteY18" fmla="*/ 235916 h 389843"/>
                  <a:gd name="connsiteX19" fmla="*/ 338754 w 345593"/>
                  <a:gd name="connsiteY19" fmla="*/ 256475 h 389843"/>
                  <a:gd name="connsiteX20" fmla="*/ 345593 w 345593"/>
                  <a:gd name="connsiteY20" fmla="*/ 279598 h 389843"/>
                  <a:gd name="connsiteX21" fmla="*/ 332902 w 345593"/>
                  <a:gd name="connsiteY21" fmla="*/ 322510 h 389843"/>
                  <a:gd name="connsiteX22" fmla="*/ 325223 w 345593"/>
                  <a:gd name="connsiteY22" fmla="*/ 330285 h 389843"/>
                  <a:gd name="connsiteX23" fmla="*/ 324735 w 345593"/>
                  <a:gd name="connsiteY23" fmla="*/ 331949 h 389843"/>
                  <a:gd name="connsiteX24" fmla="*/ 315199 w 345593"/>
                  <a:gd name="connsiteY24" fmla="*/ 340434 h 389843"/>
                  <a:gd name="connsiteX25" fmla="*/ 298291 w 345593"/>
                  <a:gd name="connsiteY25" fmla="*/ 357553 h 389843"/>
                  <a:gd name="connsiteX26" fmla="*/ 184093 w 345593"/>
                  <a:gd name="connsiteY26" fmla="*/ 389843 h 389843"/>
                  <a:gd name="connsiteX27" fmla="*/ 69895 w 345593"/>
                  <a:gd name="connsiteY27" fmla="*/ 357553 h 389843"/>
                  <a:gd name="connsiteX28" fmla="*/ 60711 w 345593"/>
                  <a:gd name="connsiteY28" fmla="*/ 348254 h 389843"/>
                  <a:gd name="connsiteX29" fmla="*/ 56771 w 345593"/>
                  <a:gd name="connsiteY29" fmla="*/ 346251 h 389843"/>
                  <a:gd name="connsiteX30" fmla="*/ 53711 w 345593"/>
                  <a:gd name="connsiteY30" fmla="*/ 341167 h 389843"/>
                  <a:gd name="connsiteX31" fmla="*/ 35284 w 345593"/>
                  <a:gd name="connsiteY31" fmla="*/ 322510 h 389843"/>
                  <a:gd name="connsiteX32" fmla="*/ 22593 w 345593"/>
                  <a:gd name="connsiteY32" fmla="*/ 279598 h 3898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</a:cxnLst>
                <a:rect l="l" t="t" r="r" b="b"/>
                <a:pathLst>
                  <a:path w="345593" h="389843">
                    <a:moveTo>
                      <a:pt x="22593" y="279598"/>
                    </a:moveTo>
                    <a:lnTo>
                      <a:pt x="23713" y="275809"/>
                    </a:lnTo>
                    <a:lnTo>
                      <a:pt x="17466" y="257282"/>
                    </a:lnTo>
                    <a:cubicBezTo>
                      <a:pt x="12180" y="236822"/>
                      <a:pt x="7790" y="214144"/>
                      <a:pt x="4693" y="190145"/>
                    </a:cubicBezTo>
                    <a:cubicBezTo>
                      <a:pt x="-7696" y="94148"/>
                      <a:pt x="5286" y="13355"/>
                      <a:pt x="33689" y="9690"/>
                    </a:cubicBezTo>
                    <a:cubicBezTo>
                      <a:pt x="47890" y="7857"/>
                      <a:pt x="63258" y="25653"/>
                      <a:pt x="76624" y="55907"/>
                    </a:cubicBezTo>
                    <a:lnTo>
                      <a:pt x="78697" y="62055"/>
                    </a:lnTo>
                    <a:lnTo>
                      <a:pt x="79131" y="55732"/>
                    </a:lnTo>
                    <a:cubicBezTo>
                      <a:pt x="84378" y="23076"/>
                      <a:pt x="94724" y="1962"/>
                      <a:pt x="108925" y="129"/>
                    </a:cubicBezTo>
                    <a:cubicBezTo>
                      <a:pt x="123127" y="-1704"/>
                      <a:pt x="138494" y="16092"/>
                      <a:pt x="151860" y="46346"/>
                    </a:cubicBezTo>
                    <a:lnTo>
                      <a:pt x="157426" y="62853"/>
                    </a:lnTo>
                    <a:lnTo>
                      <a:pt x="168126" y="26359"/>
                    </a:lnTo>
                    <a:cubicBezTo>
                      <a:pt x="173143" y="16769"/>
                      <a:pt x="179280" y="11032"/>
                      <a:pt x="186381" y="10116"/>
                    </a:cubicBezTo>
                    <a:cubicBezTo>
                      <a:pt x="200582" y="8283"/>
                      <a:pt x="215949" y="26079"/>
                      <a:pt x="229315" y="56333"/>
                    </a:cubicBezTo>
                    <a:lnTo>
                      <a:pt x="231388" y="62481"/>
                    </a:lnTo>
                    <a:lnTo>
                      <a:pt x="231822" y="56158"/>
                    </a:lnTo>
                    <a:cubicBezTo>
                      <a:pt x="237070" y="23502"/>
                      <a:pt x="247416" y="2387"/>
                      <a:pt x="261617" y="555"/>
                    </a:cubicBezTo>
                    <a:cubicBezTo>
                      <a:pt x="290019" y="-3111"/>
                      <a:pt x="323088" y="71740"/>
                      <a:pt x="335476" y="167736"/>
                    </a:cubicBezTo>
                    <a:cubicBezTo>
                      <a:pt x="338573" y="191736"/>
                      <a:pt x="340085" y="214785"/>
                      <a:pt x="340166" y="235916"/>
                    </a:cubicBezTo>
                    <a:lnTo>
                      <a:pt x="338754" y="256475"/>
                    </a:lnTo>
                    <a:lnTo>
                      <a:pt x="345593" y="279598"/>
                    </a:lnTo>
                    <a:cubicBezTo>
                      <a:pt x="345593" y="294820"/>
                      <a:pt x="341074" y="309321"/>
                      <a:pt x="332902" y="322510"/>
                    </a:cubicBezTo>
                    <a:lnTo>
                      <a:pt x="325223" y="330285"/>
                    </a:lnTo>
                    <a:lnTo>
                      <a:pt x="324735" y="331949"/>
                    </a:lnTo>
                    <a:lnTo>
                      <a:pt x="315199" y="340434"/>
                    </a:lnTo>
                    <a:lnTo>
                      <a:pt x="298291" y="357553"/>
                    </a:lnTo>
                    <a:cubicBezTo>
                      <a:pt x="269065" y="377503"/>
                      <a:pt x="228690" y="389843"/>
                      <a:pt x="184093" y="389843"/>
                    </a:cubicBezTo>
                    <a:cubicBezTo>
                      <a:pt x="139496" y="389843"/>
                      <a:pt x="99121" y="377503"/>
                      <a:pt x="69895" y="357553"/>
                    </a:cubicBezTo>
                    <a:lnTo>
                      <a:pt x="60711" y="348254"/>
                    </a:lnTo>
                    <a:lnTo>
                      <a:pt x="56771" y="346251"/>
                    </a:lnTo>
                    <a:lnTo>
                      <a:pt x="53711" y="341167"/>
                    </a:lnTo>
                    <a:lnTo>
                      <a:pt x="35284" y="322510"/>
                    </a:lnTo>
                    <a:cubicBezTo>
                      <a:pt x="27112" y="309321"/>
                      <a:pt x="22593" y="294820"/>
                      <a:pt x="22593" y="279598"/>
                    </a:cubicBezTo>
                    <a:close/>
                  </a:path>
                </a:pathLst>
              </a:custGeom>
              <a:solidFill>
                <a:srgbClr val="E0BCA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175" name="Isosceles Triangle 58"/>
            <p:cNvSpPr/>
            <p:nvPr/>
          </p:nvSpPr>
          <p:spPr>
            <a:xfrm rot="10342682">
              <a:off x="4118465" y="3897629"/>
              <a:ext cx="233167" cy="156772"/>
            </a:xfrm>
            <a:custGeom>
              <a:avLst/>
              <a:gdLst>
                <a:gd name="connsiteX0" fmla="*/ 0 w 242953"/>
                <a:gd name="connsiteY0" fmla="*/ 160247 h 160247"/>
                <a:gd name="connsiteX1" fmla="*/ 121477 w 242953"/>
                <a:gd name="connsiteY1" fmla="*/ 0 h 160247"/>
                <a:gd name="connsiteX2" fmla="*/ 242953 w 242953"/>
                <a:gd name="connsiteY2" fmla="*/ 160247 h 160247"/>
                <a:gd name="connsiteX3" fmla="*/ 0 w 242953"/>
                <a:gd name="connsiteY3" fmla="*/ 160247 h 160247"/>
                <a:gd name="connsiteX0" fmla="*/ 0 w 242953"/>
                <a:gd name="connsiteY0" fmla="*/ 141197 h 141197"/>
                <a:gd name="connsiteX1" fmla="*/ 16702 w 242953"/>
                <a:gd name="connsiteY1" fmla="*/ 0 h 141197"/>
                <a:gd name="connsiteX2" fmla="*/ 242953 w 242953"/>
                <a:gd name="connsiteY2" fmla="*/ 141197 h 141197"/>
                <a:gd name="connsiteX3" fmla="*/ 0 w 242953"/>
                <a:gd name="connsiteY3" fmla="*/ 141197 h 1411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42953" h="141197">
                  <a:moveTo>
                    <a:pt x="0" y="141197"/>
                  </a:moveTo>
                  <a:lnTo>
                    <a:pt x="16702" y="0"/>
                  </a:lnTo>
                  <a:lnTo>
                    <a:pt x="242953" y="141197"/>
                  </a:lnTo>
                  <a:lnTo>
                    <a:pt x="0" y="141197"/>
                  </a:lnTo>
                  <a:close/>
                </a:path>
              </a:pathLst>
            </a:custGeom>
            <a:solidFill>
              <a:srgbClr val="37373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6" name="Isosceles Triangle 58"/>
            <p:cNvSpPr/>
            <p:nvPr/>
          </p:nvSpPr>
          <p:spPr>
            <a:xfrm rot="10950867" flipH="1">
              <a:off x="4904339" y="3881512"/>
              <a:ext cx="309616" cy="188775"/>
            </a:xfrm>
            <a:custGeom>
              <a:avLst/>
              <a:gdLst>
                <a:gd name="connsiteX0" fmla="*/ 0 w 242953"/>
                <a:gd name="connsiteY0" fmla="*/ 160247 h 160247"/>
                <a:gd name="connsiteX1" fmla="*/ 121477 w 242953"/>
                <a:gd name="connsiteY1" fmla="*/ 0 h 160247"/>
                <a:gd name="connsiteX2" fmla="*/ 242953 w 242953"/>
                <a:gd name="connsiteY2" fmla="*/ 160247 h 160247"/>
                <a:gd name="connsiteX3" fmla="*/ 0 w 242953"/>
                <a:gd name="connsiteY3" fmla="*/ 160247 h 160247"/>
                <a:gd name="connsiteX0" fmla="*/ 0 w 242953"/>
                <a:gd name="connsiteY0" fmla="*/ 141197 h 141197"/>
                <a:gd name="connsiteX1" fmla="*/ 16702 w 242953"/>
                <a:gd name="connsiteY1" fmla="*/ 0 h 141197"/>
                <a:gd name="connsiteX2" fmla="*/ 242953 w 242953"/>
                <a:gd name="connsiteY2" fmla="*/ 141197 h 141197"/>
                <a:gd name="connsiteX3" fmla="*/ 0 w 242953"/>
                <a:gd name="connsiteY3" fmla="*/ 141197 h 141197"/>
                <a:gd name="connsiteX0" fmla="*/ 0 w 221803"/>
                <a:gd name="connsiteY0" fmla="*/ 141197 h 141197"/>
                <a:gd name="connsiteX1" fmla="*/ 16702 w 221803"/>
                <a:gd name="connsiteY1" fmla="*/ 0 h 141197"/>
                <a:gd name="connsiteX2" fmla="*/ 221803 w 221803"/>
                <a:gd name="connsiteY2" fmla="*/ 140260 h 141197"/>
                <a:gd name="connsiteX3" fmla="*/ 0 w 221803"/>
                <a:gd name="connsiteY3" fmla="*/ 141197 h 141197"/>
                <a:gd name="connsiteX0" fmla="*/ 0 w 239119"/>
                <a:gd name="connsiteY0" fmla="*/ 141197 h 148159"/>
                <a:gd name="connsiteX1" fmla="*/ 16702 w 239119"/>
                <a:gd name="connsiteY1" fmla="*/ 0 h 148159"/>
                <a:gd name="connsiteX2" fmla="*/ 239119 w 239119"/>
                <a:gd name="connsiteY2" fmla="*/ 148159 h 148159"/>
                <a:gd name="connsiteX3" fmla="*/ 0 w 239119"/>
                <a:gd name="connsiteY3" fmla="*/ 141197 h 148159"/>
                <a:gd name="connsiteX0" fmla="*/ 0 w 233307"/>
                <a:gd name="connsiteY0" fmla="*/ 141197 h 141197"/>
                <a:gd name="connsiteX1" fmla="*/ 16702 w 233307"/>
                <a:gd name="connsiteY1" fmla="*/ 0 h 141197"/>
                <a:gd name="connsiteX2" fmla="*/ 233307 w 233307"/>
                <a:gd name="connsiteY2" fmla="*/ 119376 h 141197"/>
                <a:gd name="connsiteX3" fmla="*/ 0 w 233307"/>
                <a:gd name="connsiteY3" fmla="*/ 141197 h 141197"/>
                <a:gd name="connsiteX0" fmla="*/ 0 w 229395"/>
                <a:gd name="connsiteY0" fmla="*/ 141197 h 141197"/>
                <a:gd name="connsiteX1" fmla="*/ 16702 w 229395"/>
                <a:gd name="connsiteY1" fmla="*/ 0 h 141197"/>
                <a:gd name="connsiteX2" fmla="*/ 229395 w 229395"/>
                <a:gd name="connsiteY2" fmla="*/ 128116 h 141197"/>
                <a:gd name="connsiteX3" fmla="*/ 0 w 229395"/>
                <a:gd name="connsiteY3" fmla="*/ 141197 h 1411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9395" h="141197">
                  <a:moveTo>
                    <a:pt x="0" y="141197"/>
                  </a:moveTo>
                  <a:lnTo>
                    <a:pt x="16702" y="0"/>
                  </a:lnTo>
                  <a:lnTo>
                    <a:pt x="229395" y="128116"/>
                  </a:lnTo>
                  <a:lnTo>
                    <a:pt x="0" y="141197"/>
                  </a:lnTo>
                  <a:close/>
                </a:path>
              </a:pathLst>
            </a:custGeom>
            <a:solidFill>
              <a:srgbClr val="37373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7" name="Oval 176"/>
            <p:cNvSpPr/>
            <p:nvPr/>
          </p:nvSpPr>
          <p:spPr>
            <a:xfrm>
              <a:off x="4091371" y="1441892"/>
              <a:ext cx="383325" cy="363042"/>
            </a:xfrm>
            <a:prstGeom prst="ellipse">
              <a:avLst/>
            </a:prstGeom>
            <a:solidFill>
              <a:schemeClr val="bg1">
                <a:alpha val="24000"/>
              </a:schemeClr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8" name="Oval 177"/>
            <p:cNvSpPr/>
            <p:nvPr/>
          </p:nvSpPr>
          <p:spPr>
            <a:xfrm>
              <a:off x="4526050" y="1449784"/>
              <a:ext cx="383325" cy="363042"/>
            </a:xfrm>
            <a:prstGeom prst="ellipse">
              <a:avLst/>
            </a:prstGeom>
            <a:solidFill>
              <a:schemeClr val="bg1">
                <a:alpha val="24000"/>
              </a:schemeClr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9" name="Freeform 178"/>
            <p:cNvSpPr/>
            <p:nvPr/>
          </p:nvSpPr>
          <p:spPr>
            <a:xfrm>
              <a:off x="4906368" y="1482953"/>
              <a:ext cx="163978" cy="142552"/>
            </a:xfrm>
            <a:custGeom>
              <a:avLst/>
              <a:gdLst>
                <a:gd name="connsiteX0" fmla="*/ 0 w 144780"/>
                <a:gd name="connsiteY0" fmla="*/ 129540 h 129540"/>
                <a:gd name="connsiteX1" fmla="*/ 144780 w 144780"/>
                <a:gd name="connsiteY1" fmla="*/ 0 h 1295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44780" h="129540">
                  <a:moveTo>
                    <a:pt x="0" y="129540"/>
                  </a:moveTo>
                  <a:lnTo>
                    <a:pt x="144780" y="0"/>
                  </a:lnTo>
                </a:path>
              </a:pathLst>
            </a:cu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80" name="Straight Connector 179"/>
            <p:cNvCxnSpPr>
              <a:stCxn id="177" idx="6"/>
              <a:endCxn id="178" idx="2"/>
            </p:cNvCxnSpPr>
            <p:nvPr/>
          </p:nvCxnSpPr>
          <p:spPr>
            <a:xfrm>
              <a:off x="4474696" y="1623413"/>
              <a:ext cx="51354" cy="7892"/>
            </a:xfrm>
            <a:prstGeom prst="lin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sp>
          <p:nvSpPr>
            <p:cNvPr id="158" name="Isosceles Triangle 8"/>
            <p:cNvSpPr/>
            <p:nvPr/>
          </p:nvSpPr>
          <p:spPr>
            <a:xfrm rot="11243490">
              <a:off x="4116305" y="1262273"/>
              <a:ext cx="918243" cy="161100"/>
            </a:xfrm>
            <a:custGeom>
              <a:avLst/>
              <a:gdLst>
                <a:gd name="connsiteX0" fmla="*/ 0 w 741046"/>
                <a:gd name="connsiteY0" fmla="*/ 214580 h 214580"/>
                <a:gd name="connsiteX1" fmla="*/ 370523 w 741046"/>
                <a:gd name="connsiteY1" fmla="*/ 0 h 214580"/>
                <a:gd name="connsiteX2" fmla="*/ 741046 w 741046"/>
                <a:gd name="connsiteY2" fmla="*/ 214580 h 214580"/>
                <a:gd name="connsiteX3" fmla="*/ 0 w 741046"/>
                <a:gd name="connsiteY3" fmla="*/ 214580 h 214580"/>
                <a:gd name="connsiteX0" fmla="*/ 0 w 741046"/>
                <a:gd name="connsiteY0" fmla="*/ 214580 h 214580"/>
                <a:gd name="connsiteX1" fmla="*/ 370523 w 741046"/>
                <a:gd name="connsiteY1" fmla="*/ 0 h 214580"/>
                <a:gd name="connsiteX2" fmla="*/ 741046 w 741046"/>
                <a:gd name="connsiteY2" fmla="*/ 214580 h 214580"/>
                <a:gd name="connsiteX3" fmla="*/ 0 w 741046"/>
                <a:gd name="connsiteY3" fmla="*/ 214580 h 214580"/>
                <a:gd name="connsiteX0" fmla="*/ 0 w 741046"/>
                <a:gd name="connsiteY0" fmla="*/ 214580 h 214580"/>
                <a:gd name="connsiteX1" fmla="*/ 370523 w 741046"/>
                <a:gd name="connsiteY1" fmla="*/ 0 h 214580"/>
                <a:gd name="connsiteX2" fmla="*/ 741046 w 741046"/>
                <a:gd name="connsiteY2" fmla="*/ 214580 h 214580"/>
                <a:gd name="connsiteX3" fmla="*/ 0 w 741046"/>
                <a:gd name="connsiteY3" fmla="*/ 214580 h 214580"/>
                <a:gd name="connsiteX0" fmla="*/ 0 w 741046"/>
                <a:gd name="connsiteY0" fmla="*/ 214580 h 214580"/>
                <a:gd name="connsiteX1" fmla="*/ 370523 w 741046"/>
                <a:gd name="connsiteY1" fmla="*/ 0 h 214580"/>
                <a:gd name="connsiteX2" fmla="*/ 741046 w 741046"/>
                <a:gd name="connsiteY2" fmla="*/ 214580 h 214580"/>
                <a:gd name="connsiteX3" fmla="*/ 0 w 741046"/>
                <a:gd name="connsiteY3" fmla="*/ 214580 h 2145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41046" h="214580">
                  <a:moveTo>
                    <a:pt x="0" y="214580"/>
                  </a:moveTo>
                  <a:cubicBezTo>
                    <a:pt x="123508" y="143053"/>
                    <a:pt x="259941" y="147008"/>
                    <a:pt x="370523" y="0"/>
                  </a:cubicBezTo>
                  <a:cubicBezTo>
                    <a:pt x="416273" y="160999"/>
                    <a:pt x="617538" y="143053"/>
                    <a:pt x="741046" y="214580"/>
                  </a:cubicBezTo>
                  <a:lnTo>
                    <a:pt x="0" y="214580"/>
                  </a:ln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9" name="TextBox 18"/>
          <p:cNvSpPr txBox="1"/>
          <p:nvPr/>
        </p:nvSpPr>
        <p:spPr>
          <a:xfrm>
            <a:off x="3314700" y="2192180"/>
            <a:ext cx="25146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 smtClean="0">
                <a:solidFill>
                  <a:schemeClr val="bg1"/>
                </a:solidFill>
                <a:latin typeface="Agency FB" panose="020B0503020202020204" pitchFamily="34" charset="0"/>
              </a:rPr>
              <a:t>CORPORATE</a:t>
            </a:r>
          </a:p>
          <a:p>
            <a:pPr algn="ctr"/>
            <a:r>
              <a:rPr lang="en-US" sz="4800" dirty="0" smtClean="0">
                <a:solidFill>
                  <a:schemeClr val="bg1"/>
                </a:solidFill>
                <a:latin typeface="Agency FB" panose="020B0503020202020204" pitchFamily="34" charset="0"/>
              </a:rPr>
              <a:t>EMPLOYEE</a:t>
            </a:r>
            <a:endParaRPr lang="en-US" sz="4800" dirty="0">
              <a:solidFill>
                <a:schemeClr val="bg1"/>
              </a:solidFill>
              <a:latin typeface="Agency FB" panose="020B05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63465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890B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718395" y="994226"/>
            <a:ext cx="2384396" cy="4991361"/>
            <a:chOff x="674327" y="911905"/>
            <a:chExt cx="2384396" cy="4991361"/>
          </a:xfrm>
        </p:grpSpPr>
        <p:sp>
          <p:nvSpPr>
            <p:cNvPr id="32" name="Rectangle 31"/>
            <p:cNvSpPr/>
            <p:nvPr/>
          </p:nvSpPr>
          <p:spPr>
            <a:xfrm>
              <a:off x="1448131" y="1819508"/>
              <a:ext cx="201017" cy="368924"/>
            </a:xfrm>
            <a:custGeom>
              <a:avLst/>
              <a:gdLst>
                <a:gd name="connsiteX0" fmla="*/ 0 w 157162"/>
                <a:gd name="connsiteY0" fmla="*/ 0 h 282563"/>
                <a:gd name="connsiteX1" fmla="*/ 157162 w 157162"/>
                <a:gd name="connsiteY1" fmla="*/ 0 h 282563"/>
                <a:gd name="connsiteX2" fmla="*/ 157162 w 157162"/>
                <a:gd name="connsiteY2" fmla="*/ 282563 h 282563"/>
                <a:gd name="connsiteX3" fmla="*/ 0 w 157162"/>
                <a:gd name="connsiteY3" fmla="*/ 282563 h 282563"/>
                <a:gd name="connsiteX4" fmla="*/ 0 w 157162"/>
                <a:gd name="connsiteY4" fmla="*/ 0 h 282563"/>
                <a:gd name="connsiteX0" fmla="*/ 47625 w 204787"/>
                <a:gd name="connsiteY0" fmla="*/ 0 h 282563"/>
                <a:gd name="connsiteX1" fmla="*/ 204787 w 204787"/>
                <a:gd name="connsiteY1" fmla="*/ 0 h 282563"/>
                <a:gd name="connsiteX2" fmla="*/ 204787 w 204787"/>
                <a:gd name="connsiteY2" fmla="*/ 282563 h 282563"/>
                <a:gd name="connsiteX3" fmla="*/ 0 w 204787"/>
                <a:gd name="connsiteY3" fmla="*/ 282563 h 282563"/>
                <a:gd name="connsiteX4" fmla="*/ 47625 w 204787"/>
                <a:gd name="connsiteY4" fmla="*/ 0 h 2825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04787" h="282563">
                  <a:moveTo>
                    <a:pt x="47625" y="0"/>
                  </a:moveTo>
                  <a:lnTo>
                    <a:pt x="204787" y="0"/>
                  </a:lnTo>
                  <a:lnTo>
                    <a:pt x="204787" y="282563"/>
                  </a:lnTo>
                  <a:lnTo>
                    <a:pt x="0" y="282563"/>
                  </a:lnTo>
                  <a:lnTo>
                    <a:pt x="47625" y="0"/>
                  </a:lnTo>
                  <a:close/>
                </a:path>
              </a:pathLst>
            </a:custGeom>
            <a:solidFill>
              <a:srgbClr val="4D4D4D"/>
            </a:solidFill>
            <a:ln>
              <a:solidFill>
                <a:srgbClr val="4D4D4D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Oval 30"/>
            <p:cNvSpPr/>
            <p:nvPr/>
          </p:nvSpPr>
          <p:spPr>
            <a:xfrm>
              <a:off x="1293270" y="1167514"/>
              <a:ext cx="974784" cy="636412"/>
            </a:xfrm>
            <a:custGeom>
              <a:avLst/>
              <a:gdLst>
                <a:gd name="connsiteX0" fmla="*/ 0 w 981531"/>
                <a:gd name="connsiteY0" fmla="*/ 320477 h 640953"/>
                <a:gd name="connsiteX1" fmla="*/ 490766 w 981531"/>
                <a:gd name="connsiteY1" fmla="*/ 0 h 640953"/>
                <a:gd name="connsiteX2" fmla="*/ 981532 w 981531"/>
                <a:gd name="connsiteY2" fmla="*/ 320477 h 640953"/>
                <a:gd name="connsiteX3" fmla="*/ 490766 w 981531"/>
                <a:gd name="connsiteY3" fmla="*/ 640954 h 640953"/>
                <a:gd name="connsiteX4" fmla="*/ 0 w 981531"/>
                <a:gd name="connsiteY4" fmla="*/ 320477 h 640953"/>
                <a:gd name="connsiteX0" fmla="*/ 0 w 986295"/>
                <a:gd name="connsiteY0" fmla="*/ 321672 h 644813"/>
                <a:gd name="connsiteX1" fmla="*/ 490766 w 986295"/>
                <a:gd name="connsiteY1" fmla="*/ 1195 h 644813"/>
                <a:gd name="connsiteX2" fmla="*/ 986295 w 986295"/>
                <a:gd name="connsiteY2" fmla="*/ 421685 h 644813"/>
                <a:gd name="connsiteX3" fmla="*/ 490766 w 986295"/>
                <a:gd name="connsiteY3" fmla="*/ 642149 h 644813"/>
                <a:gd name="connsiteX4" fmla="*/ 0 w 986295"/>
                <a:gd name="connsiteY4" fmla="*/ 321672 h 644813"/>
                <a:gd name="connsiteX0" fmla="*/ 0 w 986295"/>
                <a:gd name="connsiteY0" fmla="*/ 321672 h 643587"/>
                <a:gd name="connsiteX1" fmla="*/ 490766 w 986295"/>
                <a:gd name="connsiteY1" fmla="*/ 1195 h 643587"/>
                <a:gd name="connsiteX2" fmla="*/ 986295 w 986295"/>
                <a:gd name="connsiteY2" fmla="*/ 421685 h 643587"/>
                <a:gd name="connsiteX3" fmla="*/ 490766 w 986295"/>
                <a:gd name="connsiteY3" fmla="*/ 642149 h 643587"/>
                <a:gd name="connsiteX4" fmla="*/ 0 w 986295"/>
                <a:gd name="connsiteY4" fmla="*/ 321672 h 6435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86295" h="643587">
                  <a:moveTo>
                    <a:pt x="0" y="321672"/>
                  </a:moveTo>
                  <a:cubicBezTo>
                    <a:pt x="0" y="144677"/>
                    <a:pt x="326384" y="-15474"/>
                    <a:pt x="490766" y="1195"/>
                  </a:cubicBezTo>
                  <a:cubicBezTo>
                    <a:pt x="655149" y="17864"/>
                    <a:pt x="986295" y="244690"/>
                    <a:pt x="986295" y="421685"/>
                  </a:cubicBezTo>
                  <a:cubicBezTo>
                    <a:pt x="829133" y="527242"/>
                    <a:pt x="655149" y="658818"/>
                    <a:pt x="490766" y="642149"/>
                  </a:cubicBezTo>
                  <a:cubicBezTo>
                    <a:pt x="326384" y="625480"/>
                    <a:pt x="0" y="498667"/>
                    <a:pt x="0" y="321672"/>
                  </a:cubicBezTo>
                  <a:close/>
                </a:path>
              </a:pathLst>
            </a:custGeom>
            <a:solidFill>
              <a:srgbClr val="4D4D4D"/>
            </a:solidFill>
            <a:ln>
              <a:solidFill>
                <a:srgbClr val="4D4D4D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" name="Oval 3"/>
            <p:cNvSpPr/>
            <p:nvPr/>
          </p:nvSpPr>
          <p:spPr>
            <a:xfrm flipH="1">
              <a:off x="674327" y="5362737"/>
              <a:ext cx="2384396" cy="540529"/>
            </a:xfrm>
            <a:prstGeom prst="ellipse">
              <a:avLst/>
            </a:prstGeom>
            <a:solidFill>
              <a:schemeClr val="bg2">
                <a:lumMod val="9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Rectangle 47"/>
            <p:cNvSpPr/>
            <p:nvPr/>
          </p:nvSpPr>
          <p:spPr>
            <a:xfrm rot="21131655">
              <a:off x="1932833" y="4168722"/>
              <a:ext cx="633325" cy="1391383"/>
            </a:xfrm>
            <a:custGeom>
              <a:avLst/>
              <a:gdLst>
                <a:gd name="connsiteX0" fmla="*/ 0 w 477215"/>
                <a:gd name="connsiteY0" fmla="*/ 0 h 1376143"/>
                <a:gd name="connsiteX1" fmla="*/ 477215 w 477215"/>
                <a:gd name="connsiteY1" fmla="*/ 0 h 1376143"/>
                <a:gd name="connsiteX2" fmla="*/ 477215 w 477215"/>
                <a:gd name="connsiteY2" fmla="*/ 1376143 h 1376143"/>
                <a:gd name="connsiteX3" fmla="*/ 0 w 477215"/>
                <a:gd name="connsiteY3" fmla="*/ 1376143 h 1376143"/>
                <a:gd name="connsiteX4" fmla="*/ 0 w 477215"/>
                <a:gd name="connsiteY4" fmla="*/ 0 h 1376143"/>
                <a:gd name="connsiteX0" fmla="*/ 152400 w 629615"/>
                <a:gd name="connsiteY0" fmla="*/ 0 h 1376143"/>
                <a:gd name="connsiteX1" fmla="*/ 629615 w 629615"/>
                <a:gd name="connsiteY1" fmla="*/ 0 h 1376143"/>
                <a:gd name="connsiteX2" fmla="*/ 629615 w 629615"/>
                <a:gd name="connsiteY2" fmla="*/ 1376143 h 1376143"/>
                <a:gd name="connsiteX3" fmla="*/ 0 w 629615"/>
                <a:gd name="connsiteY3" fmla="*/ 1376143 h 1376143"/>
                <a:gd name="connsiteX4" fmla="*/ 152400 w 629615"/>
                <a:gd name="connsiteY4" fmla="*/ 0 h 1376143"/>
                <a:gd name="connsiteX0" fmla="*/ 152400 w 629615"/>
                <a:gd name="connsiteY0" fmla="*/ 0 h 1376143"/>
                <a:gd name="connsiteX1" fmla="*/ 629615 w 629615"/>
                <a:gd name="connsiteY1" fmla="*/ 0 h 1376143"/>
                <a:gd name="connsiteX2" fmla="*/ 416255 w 629615"/>
                <a:gd name="connsiteY2" fmla="*/ 1376143 h 1376143"/>
                <a:gd name="connsiteX3" fmla="*/ 0 w 629615"/>
                <a:gd name="connsiteY3" fmla="*/ 1376143 h 1376143"/>
                <a:gd name="connsiteX4" fmla="*/ 152400 w 629615"/>
                <a:gd name="connsiteY4" fmla="*/ 0 h 1376143"/>
                <a:gd name="connsiteX0" fmla="*/ 152400 w 629615"/>
                <a:gd name="connsiteY0" fmla="*/ 0 h 1391383"/>
                <a:gd name="connsiteX1" fmla="*/ 629615 w 629615"/>
                <a:gd name="connsiteY1" fmla="*/ 0 h 1391383"/>
                <a:gd name="connsiteX2" fmla="*/ 500075 w 629615"/>
                <a:gd name="connsiteY2" fmla="*/ 1391383 h 1391383"/>
                <a:gd name="connsiteX3" fmla="*/ 0 w 629615"/>
                <a:gd name="connsiteY3" fmla="*/ 1376143 h 1391383"/>
                <a:gd name="connsiteX4" fmla="*/ 152400 w 629615"/>
                <a:gd name="connsiteY4" fmla="*/ 0 h 1391383"/>
                <a:gd name="connsiteX0" fmla="*/ 152400 w 633325"/>
                <a:gd name="connsiteY0" fmla="*/ 0 h 1391383"/>
                <a:gd name="connsiteX1" fmla="*/ 629615 w 633325"/>
                <a:gd name="connsiteY1" fmla="*/ 0 h 1391383"/>
                <a:gd name="connsiteX2" fmla="*/ 500075 w 633325"/>
                <a:gd name="connsiteY2" fmla="*/ 1391383 h 1391383"/>
                <a:gd name="connsiteX3" fmla="*/ 0 w 633325"/>
                <a:gd name="connsiteY3" fmla="*/ 1376143 h 1391383"/>
                <a:gd name="connsiteX4" fmla="*/ 152400 w 633325"/>
                <a:gd name="connsiteY4" fmla="*/ 0 h 1391383"/>
                <a:gd name="connsiteX0" fmla="*/ 152400 w 633325"/>
                <a:gd name="connsiteY0" fmla="*/ 0 h 1391383"/>
                <a:gd name="connsiteX1" fmla="*/ 629615 w 633325"/>
                <a:gd name="connsiteY1" fmla="*/ 0 h 1391383"/>
                <a:gd name="connsiteX2" fmla="*/ 500075 w 633325"/>
                <a:gd name="connsiteY2" fmla="*/ 1391383 h 1391383"/>
                <a:gd name="connsiteX3" fmla="*/ 0 w 633325"/>
                <a:gd name="connsiteY3" fmla="*/ 1376143 h 1391383"/>
                <a:gd name="connsiteX4" fmla="*/ 152400 w 633325"/>
                <a:gd name="connsiteY4" fmla="*/ 0 h 13913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33325" h="1391383">
                  <a:moveTo>
                    <a:pt x="152400" y="0"/>
                  </a:moveTo>
                  <a:lnTo>
                    <a:pt x="629615" y="0"/>
                  </a:lnTo>
                  <a:cubicBezTo>
                    <a:pt x="655015" y="486654"/>
                    <a:pt x="543255" y="927589"/>
                    <a:pt x="500075" y="1391383"/>
                  </a:cubicBezTo>
                  <a:lnTo>
                    <a:pt x="0" y="1376143"/>
                  </a:lnTo>
                  <a:cubicBezTo>
                    <a:pt x="50800" y="917429"/>
                    <a:pt x="154940" y="466334"/>
                    <a:pt x="152400" y="0"/>
                  </a:cubicBezTo>
                  <a:close/>
                </a:path>
              </a:pathLst>
            </a:custGeom>
            <a:solidFill>
              <a:srgbClr val="4C4C4C"/>
            </a:solidFill>
            <a:ln>
              <a:solidFill>
                <a:srgbClr val="4C4C4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47" name="Group 46"/>
            <p:cNvGrpSpPr/>
            <p:nvPr/>
          </p:nvGrpSpPr>
          <p:grpSpPr>
            <a:xfrm flipH="1">
              <a:off x="2308480" y="2688264"/>
              <a:ext cx="525819" cy="1293430"/>
              <a:chOff x="2950430" y="2995855"/>
              <a:chExt cx="525819" cy="1293430"/>
            </a:xfrm>
          </p:grpSpPr>
          <p:sp>
            <p:nvSpPr>
              <p:cNvPr id="45" name="Oval 44"/>
              <p:cNvSpPr/>
              <p:nvPr/>
            </p:nvSpPr>
            <p:spPr>
              <a:xfrm rot="455310" flipH="1">
                <a:off x="3087494" y="3930318"/>
                <a:ext cx="227335" cy="358967"/>
              </a:xfrm>
              <a:prstGeom prst="ellipse">
                <a:avLst/>
              </a:prstGeom>
              <a:solidFill>
                <a:srgbClr val="E0BCA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6" name="Moon 32"/>
              <p:cNvSpPr/>
              <p:nvPr/>
            </p:nvSpPr>
            <p:spPr>
              <a:xfrm>
                <a:off x="2950430" y="2995855"/>
                <a:ext cx="525819" cy="1101109"/>
              </a:xfrm>
              <a:custGeom>
                <a:avLst/>
                <a:gdLst>
                  <a:gd name="connsiteX0" fmla="*/ 457200 w 457200"/>
                  <a:gd name="connsiteY0" fmla="*/ 914400 h 914400"/>
                  <a:gd name="connsiteX1" fmla="*/ 0 w 457200"/>
                  <a:gd name="connsiteY1" fmla="*/ 457200 h 914400"/>
                  <a:gd name="connsiteX2" fmla="*/ 457200 w 457200"/>
                  <a:gd name="connsiteY2" fmla="*/ 0 h 914400"/>
                  <a:gd name="connsiteX3" fmla="*/ 228600 w 457200"/>
                  <a:gd name="connsiteY3" fmla="*/ 457200 h 914400"/>
                  <a:gd name="connsiteX4" fmla="*/ 457200 w 457200"/>
                  <a:gd name="connsiteY4" fmla="*/ 914400 h 914400"/>
                  <a:gd name="connsiteX0" fmla="*/ 457200 w 457200"/>
                  <a:gd name="connsiteY0" fmla="*/ 914400 h 914400"/>
                  <a:gd name="connsiteX1" fmla="*/ 0 w 457200"/>
                  <a:gd name="connsiteY1" fmla="*/ 457200 h 914400"/>
                  <a:gd name="connsiteX2" fmla="*/ 457200 w 457200"/>
                  <a:gd name="connsiteY2" fmla="*/ 0 h 914400"/>
                  <a:gd name="connsiteX3" fmla="*/ 228600 w 457200"/>
                  <a:gd name="connsiteY3" fmla="*/ 457200 h 914400"/>
                  <a:gd name="connsiteX4" fmla="*/ 457200 w 457200"/>
                  <a:gd name="connsiteY4" fmla="*/ 914400 h 914400"/>
                  <a:gd name="connsiteX0" fmla="*/ 457200 w 457200"/>
                  <a:gd name="connsiteY0" fmla="*/ 995685 h 995685"/>
                  <a:gd name="connsiteX1" fmla="*/ 0 w 457200"/>
                  <a:gd name="connsiteY1" fmla="*/ 538485 h 995685"/>
                  <a:gd name="connsiteX2" fmla="*/ 457200 w 457200"/>
                  <a:gd name="connsiteY2" fmla="*/ 81285 h 995685"/>
                  <a:gd name="connsiteX3" fmla="*/ 228600 w 457200"/>
                  <a:gd name="connsiteY3" fmla="*/ 538485 h 995685"/>
                  <a:gd name="connsiteX4" fmla="*/ 457200 w 457200"/>
                  <a:gd name="connsiteY4" fmla="*/ 995685 h 995685"/>
                  <a:gd name="connsiteX0" fmla="*/ 457200 w 457200"/>
                  <a:gd name="connsiteY0" fmla="*/ 995685 h 1046485"/>
                  <a:gd name="connsiteX1" fmla="*/ 0 w 457200"/>
                  <a:gd name="connsiteY1" fmla="*/ 538485 h 1046485"/>
                  <a:gd name="connsiteX2" fmla="*/ 457200 w 457200"/>
                  <a:gd name="connsiteY2" fmla="*/ 81285 h 1046485"/>
                  <a:gd name="connsiteX3" fmla="*/ 228600 w 457200"/>
                  <a:gd name="connsiteY3" fmla="*/ 538485 h 1046485"/>
                  <a:gd name="connsiteX4" fmla="*/ 457200 w 457200"/>
                  <a:gd name="connsiteY4" fmla="*/ 995685 h 1046485"/>
                  <a:gd name="connsiteX0" fmla="*/ 457200 w 457200"/>
                  <a:gd name="connsiteY0" fmla="*/ 995685 h 1046485"/>
                  <a:gd name="connsiteX1" fmla="*/ 0 w 457200"/>
                  <a:gd name="connsiteY1" fmla="*/ 538485 h 1046485"/>
                  <a:gd name="connsiteX2" fmla="*/ 457200 w 457200"/>
                  <a:gd name="connsiteY2" fmla="*/ 81285 h 1046485"/>
                  <a:gd name="connsiteX3" fmla="*/ 259080 w 457200"/>
                  <a:gd name="connsiteY3" fmla="*/ 553725 h 1046485"/>
                  <a:gd name="connsiteX4" fmla="*/ 457200 w 457200"/>
                  <a:gd name="connsiteY4" fmla="*/ 995685 h 1046485"/>
                  <a:gd name="connsiteX0" fmla="*/ 462127 w 462127"/>
                  <a:gd name="connsiteY0" fmla="*/ 995884 h 1059931"/>
                  <a:gd name="connsiteX1" fmla="*/ 234458 w 462127"/>
                  <a:gd name="connsiteY1" fmla="*/ 1009062 h 1059931"/>
                  <a:gd name="connsiteX2" fmla="*/ 4927 w 462127"/>
                  <a:gd name="connsiteY2" fmla="*/ 538684 h 1059931"/>
                  <a:gd name="connsiteX3" fmla="*/ 462127 w 462127"/>
                  <a:gd name="connsiteY3" fmla="*/ 81484 h 1059931"/>
                  <a:gd name="connsiteX4" fmla="*/ 264007 w 462127"/>
                  <a:gd name="connsiteY4" fmla="*/ 553924 h 1059931"/>
                  <a:gd name="connsiteX5" fmla="*/ 462127 w 462127"/>
                  <a:gd name="connsiteY5" fmla="*/ 995884 h 1059931"/>
                  <a:gd name="connsiteX0" fmla="*/ 462127 w 462127"/>
                  <a:gd name="connsiteY0" fmla="*/ 988738 h 1052785"/>
                  <a:gd name="connsiteX1" fmla="*/ 234458 w 462127"/>
                  <a:gd name="connsiteY1" fmla="*/ 1001916 h 1052785"/>
                  <a:gd name="connsiteX2" fmla="*/ 4927 w 462127"/>
                  <a:gd name="connsiteY2" fmla="*/ 531538 h 1052785"/>
                  <a:gd name="connsiteX3" fmla="*/ 462127 w 462127"/>
                  <a:gd name="connsiteY3" fmla="*/ 74338 h 1052785"/>
                  <a:gd name="connsiteX4" fmla="*/ 264007 w 462127"/>
                  <a:gd name="connsiteY4" fmla="*/ 546778 h 1052785"/>
                  <a:gd name="connsiteX5" fmla="*/ 462127 w 462127"/>
                  <a:gd name="connsiteY5" fmla="*/ 988738 h 105278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462127" h="1052785">
                    <a:moveTo>
                      <a:pt x="462127" y="988738"/>
                    </a:moveTo>
                    <a:cubicBezTo>
                      <a:pt x="457202" y="1064594"/>
                      <a:pt x="310658" y="1078116"/>
                      <a:pt x="234458" y="1001916"/>
                    </a:cubicBezTo>
                    <a:cubicBezTo>
                      <a:pt x="158258" y="925716"/>
                      <a:pt x="-33018" y="686134"/>
                      <a:pt x="4927" y="531538"/>
                    </a:cubicBezTo>
                    <a:cubicBezTo>
                      <a:pt x="42872" y="376942"/>
                      <a:pt x="102191" y="-203792"/>
                      <a:pt x="462127" y="74338"/>
                    </a:cubicBezTo>
                    <a:cubicBezTo>
                      <a:pt x="318220" y="182268"/>
                      <a:pt x="264007" y="394378"/>
                      <a:pt x="264007" y="546778"/>
                    </a:cubicBezTo>
                    <a:cubicBezTo>
                      <a:pt x="264007" y="699178"/>
                      <a:pt x="318220" y="880808"/>
                      <a:pt x="462127" y="988738"/>
                    </a:cubicBezTo>
                    <a:close/>
                  </a:path>
                </a:pathLst>
              </a:custGeom>
              <a:solidFill>
                <a:srgbClr val="4F474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9" name="Arc 8"/>
            <p:cNvSpPr/>
            <p:nvPr/>
          </p:nvSpPr>
          <p:spPr>
            <a:xfrm rot="16200000" flipH="1">
              <a:off x="1753794" y="3680256"/>
              <a:ext cx="543339" cy="914400"/>
            </a:xfrm>
            <a:prstGeom prst="arc">
              <a:avLst>
                <a:gd name="adj1" fmla="val 16200000"/>
                <a:gd name="adj2" fmla="val 5219517"/>
              </a:avLst>
            </a:prstGeom>
            <a:solidFill>
              <a:srgbClr val="4D4D4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lt1"/>
                </a:solidFill>
              </a:endParaRPr>
            </a:p>
          </p:txBody>
        </p:sp>
        <p:sp>
          <p:nvSpPr>
            <p:cNvPr id="11" name="Oval 10"/>
            <p:cNvSpPr/>
            <p:nvPr/>
          </p:nvSpPr>
          <p:spPr>
            <a:xfrm rot="455310" flipH="1">
              <a:off x="1270902" y="3632242"/>
              <a:ext cx="227335" cy="358967"/>
            </a:xfrm>
            <a:prstGeom prst="ellipse">
              <a:avLst/>
            </a:prstGeom>
            <a:solidFill>
              <a:srgbClr val="E0BCA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Moon 32"/>
            <p:cNvSpPr/>
            <p:nvPr/>
          </p:nvSpPr>
          <p:spPr>
            <a:xfrm>
              <a:off x="1022334" y="2696823"/>
              <a:ext cx="588342" cy="1101109"/>
            </a:xfrm>
            <a:custGeom>
              <a:avLst/>
              <a:gdLst>
                <a:gd name="connsiteX0" fmla="*/ 457200 w 457200"/>
                <a:gd name="connsiteY0" fmla="*/ 914400 h 914400"/>
                <a:gd name="connsiteX1" fmla="*/ 0 w 457200"/>
                <a:gd name="connsiteY1" fmla="*/ 457200 h 914400"/>
                <a:gd name="connsiteX2" fmla="*/ 457200 w 457200"/>
                <a:gd name="connsiteY2" fmla="*/ 0 h 914400"/>
                <a:gd name="connsiteX3" fmla="*/ 228600 w 457200"/>
                <a:gd name="connsiteY3" fmla="*/ 457200 h 914400"/>
                <a:gd name="connsiteX4" fmla="*/ 457200 w 457200"/>
                <a:gd name="connsiteY4" fmla="*/ 914400 h 914400"/>
                <a:gd name="connsiteX0" fmla="*/ 457200 w 457200"/>
                <a:gd name="connsiteY0" fmla="*/ 914400 h 914400"/>
                <a:gd name="connsiteX1" fmla="*/ 0 w 457200"/>
                <a:gd name="connsiteY1" fmla="*/ 457200 h 914400"/>
                <a:gd name="connsiteX2" fmla="*/ 457200 w 457200"/>
                <a:gd name="connsiteY2" fmla="*/ 0 h 914400"/>
                <a:gd name="connsiteX3" fmla="*/ 228600 w 457200"/>
                <a:gd name="connsiteY3" fmla="*/ 457200 h 914400"/>
                <a:gd name="connsiteX4" fmla="*/ 457200 w 457200"/>
                <a:gd name="connsiteY4" fmla="*/ 914400 h 914400"/>
                <a:gd name="connsiteX0" fmla="*/ 457200 w 457200"/>
                <a:gd name="connsiteY0" fmla="*/ 995685 h 995685"/>
                <a:gd name="connsiteX1" fmla="*/ 0 w 457200"/>
                <a:gd name="connsiteY1" fmla="*/ 538485 h 995685"/>
                <a:gd name="connsiteX2" fmla="*/ 457200 w 457200"/>
                <a:gd name="connsiteY2" fmla="*/ 81285 h 995685"/>
                <a:gd name="connsiteX3" fmla="*/ 228600 w 457200"/>
                <a:gd name="connsiteY3" fmla="*/ 538485 h 995685"/>
                <a:gd name="connsiteX4" fmla="*/ 457200 w 457200"/>
                <a:gd name="connsiteY4" fmla="*/ 995685 h 995685"/>
                <a:gd name="connsiteX0" fmla="*/ 457200 w 457200"/>
                <a:gd name="connsiteY0" fmla="*/ 995685 h 1046485"/>
                <a:gd name="connsiteX1" fmla="*/ 0 w 457200"/>
                <a:gd name="connsiteY1" fmla="*/ 538485 h 1046485"/>
                <a:gd name="connsiteX2" fmla="*/ 457200 w 457200"/>
                <a:gd name="connsiteY2" fmla="*/ 81285 h 1046485"/>
                <a:gd name="connsiteX3" fmla="*/ 228600 w 457200"/>
                <a:gd name="connsiteY3" fmla="*/ 538485 h 1046485"/>
                <a:gd name="connsiteX4" fmla="*/ 457200 w 457200"/>
                <a:gd name="connsiteY4" fmla="*/ 995685 h 1046485"/>
                <a:gd name="connsiteX0" fmla="*/ 457200 w 457200"/>
                <a:gd name="connsiteY0" fmla="*/ 995685 h 1046485"/>
                <a:gd name="connsiteX1" fmla="*/ 0 w 457200"/>
                <a:gd name="connsiteY1" fmla="*/ 538485 h 1046485"/>
                <a:gd name="connsiteX2" fmla="*/ 457200 w 457200"/>
                <a:gd name="connsiteY2" fmla="*/ 81285 h 1046485"/>
                <a:gd name="connsiteX3" fmla="*/ 259080 w 457200"/>
                <a:gd name="connsiteY3" fmla="*/ 553725 h 1046485"/>
                <a:gd name="connsiteX4" fmla="*/ 457200 w 457200"/>
                <a:gd name="connsiteY4" fmla="*/ 995685 h 1046485"/>
                <a:gd name="connsiteX0" fmla="*/ 462127 w 462127"/>
                <a:gd name="connsiteY0" fmla="*/ 995884 h 1059931"/>
                <a:gd name="connsiteX1" fmla="*/ 234458 w 462127"/>
                <a:gd name="connsiteY1" fmla="*/ 1009062 h 1059931"/>
                <a:gd name="connsiteX2" fmla="*/ 4927 w 462127"/>
                <a:gd name="connsiteY2" fmla="*/ 538684 h 1059931"/>
                <a:gd name="connsiteX3" fmla="*/ 462127 w 462127"/>
                <a:gd name="connsiteY3" fmla="*/ 81484 h 1059931"/>
                <a:gd name="connsiteX4" fmla="*/ 264007 w 462127"/>
                <a:gd name="connsiteY4" fmla="*/ 553924 h 1059931"/>
                <a:gd name="connsiteX5" fmla="*/ 462127 w 462127"/>
                <a:gd name="connsiteY5" fmla="*/ 995884 h 1059931"/>
                <a:gd name="connsiteX0" fmla="*/ 462127 w 462127"/>
                <a:gd name="connsiteY0" fmla="*/ 988738 h 1052785"/>
                <a:gd name="connsiteX1" fmla="*/ 234458 w 462127"/>
                <a:gd name="connsiteY1" fmla="*/ 1001916 h 1052785"/>
                <a:gd name="connsiteX2" fmla="*/ 4927 w 462127"/>
                <a:gd name="connsiteY2" fmla="*/ 531538 h 1052785"/>
                <a:gd name="connsiteX3" fmla="*/ 462127 w 462127"/>
                <a:gd name="connsiteY3" fmla="*/ 74338 h 1052785"/>
                <a:gd name="connsiteX4" fmla="*/ 264007 w 462127"/>
                <a:gd name="connsiteY4" fmla="*/ 546778 h 1052785"/>
                <a:gd name="connsiteX5" fmla="*/ 462127 w 462127"/>
                <a:gd name="connsiteY5" fmla="*/ 988738 h 10527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462127" h="1052785">
                  <a:moveTo>
                    <a:pt x="462127" y="988738"/>
                  </a:moveTo>
                  <a:cubicBezTo>
                    <a:pt x="457202" y="1064594"/>
                    <a:pt x="310658" y="1078116"/>
                    <a:pt x="234458" y="1001916"/>
                  </a:cubicBezTo>
                  <a:cubicBezTo>
                    <a:pt x="158258" y="925716"/>
                    <a:pt x="-33018" y="686134"/>
                    <a:pt x="4927" y="531538"/>
                  </a:cubicBezTo>
                  <a:cubicBezTo>
                    <a:pt x="42872" y="376942"/>
                    <a:pt x="102191" y="-203792"/>
                    <a:pt x="462127" y="74338"/>
                  </a:cubicBezTo>
                  <a:cubicBezTo>
                    <a:pt x="318220" y="182268"/>
                    <a:pt x="264007" y="394378"/>
                    <a:pt x="264007" y="546778"/>
                  </a:cubicBezTo>
                  <a:cubicBezTo>
                    <a:pt x="264007" y="699178"/>
                    <a:pt x="318220" y="880808"/>
                    <a:pt x="462127" y="988738"/>
                  </a:cubicBezTo>
                  <a:close/>
                </a:path>
              </a:pathLst>
            </a:custGeom>
            <a:solidFill>
              <a:srgbClr val="4F4744"/>
            </a:solidFill>
            <a:ln w="28575">
              <a:solidFill>
                <a:srgbClr val="4F474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/>
            <p:cNvSpPr/>
            <p:nvPr/>
          </p:nvSpPr>
          <p:spPr>
            <a:xfrm rot="21208862" flipH="1">
              <a:off x="1685832" y="1857288"/>
              <a:ext cx="491000" cy="892099"/>
            </a:xfrm>
            <a:prstGeom prst="rect">
              <a:avLst/>
            </a:prstGeom>
            <a:solidFill>
              <a:srgbClr val="E0BCA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2"/>
            <p:cNvSpPr/>
            <p:nvPr/>
          </p:nvSpPr>
          <p:spPr>
            <a:xfrm flipH="1">
              <a:off x="1636391" y="1496390"/>
              <a:ext cx="932649" cy="1010015"/>
            </a:xfrm>
            <a:custGeom>
              <a:avLst/>
              <a:gdLst>
                <a:gd name="connsiteX0" fmla="*/ 0 w 876300"/>
                <a:gd name="connsiteY0" fmla="*/ 0 h 807720"/>
                <a:gd name="connsiteX1" fmla="*/ 876300 w 876300"/>
                <a:gd name="connsiteY1" fmla="*/ 0 h 807720"/>
                <a:gd name="connsiteX2" fmla="*/ 876300 w 876300"/>
                <a:gd name="connsiteY2" fmla="*/ 807720 h 807720"/>
                <a:gd name="connsiteX3" fmla="*/ 0 w 876300"/>
                <a:gd name="connsiteY3" fmla="*/ 807720 h 807720"/>
                <a:gd name="connsiteX4" fmla="*/ 0 w 876300"/>
                <a:gd name="connsiteY4" fmla="*/ 0 h 807720"/>
                <a:gd name="connsiteX0" fmla="*/ 0 w 876300"/>
                <a:gd name="connsiteY0" fmla="*/ 0 h 807720"/>
                <a:gd name="connsiteX1" fmla="*/ 876300 w 876300"/>
                <a:gd name="connsiteY1" fmla="*/ 0 h 807720"/>
                <a:gd name="connsiteX2" fmla="*/ 807720 w 876300"/>
                <a:gd name="connsiteY2" fmla="*/ 693420 h 807720"/>
                <a:gd name="connsiteX3" fmla="*/ 0 w 876300"/>
                <a:gd name="connsiteY3" fmla="*/ 807720 h 807720"/>
                <a:gd name="connsiteX4" fmla="*/ 0 w 876300"/>
                <a:gd name="connsiteY4" fmla="*/ 0 h 807720"/>
                <a:gd name="connsiteX0" fmla="*/ 0 w 952405"/>
                <a:gd name="connsiteY0" fmla="*/ 0 h 859536"/>
                <a:gd name="connsiteX1" fmla="*/ 876300 w 952405"/>
                <a:gd name="connsiteY1" fmla="*/ 0 h 859536"/>
                <a:gd name="connsiteX2" fmla="*/ 807720 w 952405"/>
                <a:gd name="connsiteY2" fmla="*/ 693420 h 859536"/>
                <a:gd name="connsiteX3" fmla="*/ 0 w 952405"/>
                <a:gd name="connsiteY3" fmla="*/ 807720 h 859536"/>
                <a:gd name="connsiteX4" fmla="*/ 0 w 952405"/>
                <a:gd name="connsiteY4" fmla="*/ 0 h 859536"/>
                <a:gd name="connsiteX0" fmla="*/ 68580 w 952405"/>
                <a:gd name="connsiteY0" fmla="*/ 0 h 981456"/>
                <a:gd name="connsiteX1" fmla="*/ 876300 w 952405"/>
                <a:gd name="connsiteY1" fmla="*/ 121920 h 981456"/>
                <a:gd name="connsiteX2" fmla="*/ 807720 w 952405"/>
                <a:gd name="connsiteY2" fmla="*/ 815340 h 981456"/>
                <a:gd name="connsiteX3" fmla="*/ 0 w 952405"/>
                <a:gd name="connsiteY3" fmla="*/ 929640 h 981456"/>
                <a:gd name="connsiteX4" fmla="*/ 68580 w 952405"/>
                <a:gd name="connsiteY4" fmla="*/ 0 h 981456"/>
                <a:gd name="connsiteX0" fmla="*/ 68580 w 952405"/>
                <a:gd name="connsiteY0" fmla="*/ 0 h 1004214"/>
                <a:gd name="connsiteX1" fmla="*/ 876300 w 952405"/>
                <a:gd name="connsiteY1" fmla="*/ 121920 h 1004214"/>
                <a:gd name="connsiteX2" fmla="*/ 807720 w 952405"/>
                <a:gd name="connsiteY2" fmla="*/ 815340 h 1004214"/>
                <a:gd name="connsiteX3" fmla="*/ 0 w 952405"/>
                <a:gd name="connsiteY3" fmla="*/ 929640 h 1004214"/>
                <a:gd name="connsiteX4" fmla="*/ 68580 w 952405"/>
                <a:gd name="connsiteY4" fmla="*/ 0 h 1004214"/>
                <a:gd name="connsiteX0" fmla="*/ 68580 w 961186"/>
                <a:gd name="connsiteY0" fmla="*/ 0 h 1004214"/>
                <a:gd name="connsiteX1" fmla="*/ 876300 w 961186"/>
                <a:gd name="connsiteY1" fmla="*/ 121920 h 1004214"/>
                <a:gd name="connsiteX2" fmla="*/ 831532 w 961186"/>
                <a:gd name="connsiteY2" fmla="*/ 815340 h 1004214"/>
                <a:gd name="connsiteX3" fmla="*/ 0 w 961186"/>
                <a:gd name="connsiteY3" fmla="*/ 929640 h 1004214"/>
                <a:gd name="connsiteX4" fmla="*/ 68580 w 961186"/>
                <a:gd name="connsiteY4" fmla="*/ 0 h 1004214"/>
                <a:gd name="connsiteX0" fmla="*/ 68580 w 876300"/>
                <a:gd name="connsiteY0" fmla="*/ 0 h 930090"/>
                <a:gd name="connsiteX1" fmla="*/ 876300 w 876300"/>
                <a:gd name="connsiteY1" fmla="*/ 121920 h 930090"/>
                <a:gd name="connsiteX2" fmla="*/ 0 w 876300"/>
                <a:gd name="connsiteY2" fmla="*/ 929640 h 930090"/>
                <a:gd name="connsiteX3" fmla="*/ 68580 w 876300"/>
                <a:gd name="connsiteY3" fmla="*/ 0 h 930090"/>
                <a:gd name="connsiteX0" fmla="*/ 68580 w 969559"/>
                <a:gd name="connsiteY0" fmla="*/ 0 h 930785"/>
                <a:gd name="connsiteX1" fmla="*/ 876300 w 969559"/>
                <a:gd name="connsiteY1" fmla="*/ 121920 h 930785"/>
                <a:gd name="connsiteX2" fmla="*/ 0 w 969559"/>
                <a:gd name="connsiteY2" fmla="*/ 929640 h 930785"/>
                <a:gd name="connsiteX3" fmla="*/ 68580 w 969559"/>
                <a:gd name="connsiteY3" fmla="*/ 0 h 930785"/>
                <a:gd name="connsiteX0" fmla="*/ 68580 w 972776"/>
                <a:gd name="connsiteY0" fmla="*/ 0 h 965300"/>
                <a:gd name="connsiteX1" fmla="*/ 876300 w 972776"/>
                <a:gd name="connsiteY1" fmla="*/ 121920 h 965300"/>
                <a:gd name="connsiteX2" fmla="*/ 0 w 972776"/>
                <a:gd name="connsiteY2" fmla="*/ 929640 h 965300"/>
                <a:gd name="connsiteX3" fmla="*/ 68580 w 972776"/>
                <a:gd name="connsiteY3" fmla="*/ 0 h 965300"/>
                <a:gd name="connsiteX0" fmla="*/ 68580 w 908209"/>
                <a:gd name="connsiteY0" fmla="*/ 0 h 984291"/>
                <a:gd name="connsiteX1" fmla="*/ 876300 w 908209"/>
                <a:gd name="connsiteY1" fmla="*/ 121920 h 984291"/>
                <a:gd name="connsiteX2" fmla="*/ 673565 w 908209"/>
                <a:gd name="connsiteY2" fmla="*/ 794373 h 984291"/>
                <a:gd name="connsiteX3" fmla="*/ 0 w 908209"/>
                <a:gd name="connsiteY3" fmla="*/ 929640 h 984291"/>
                <a:gd name="connsiteX4" fmla="*/ 68580 w 908209"/>
                <a:gd name="connsiteY4" fmla="*/ 0 h 984291"/>
                <a:gd name="connsiteX0" fmla="*/ 68580 w 932649"/>
                <a:gd name="connsiteY0" fmla="*/ 0 h 1010015"/>
                <a:gd name="connsiteX1" fmla="*/ 876300 w 932649"/>
                <a:gd name="connsiteY1" fmla="*/ 121920 h 1010015"/>
                <a:gd name="connsiteX2" fmla="*/ 792628 w 932649"/>
                <a:gd name="connsiteY2" fmla="*/ 884860 h 1010015"/>
                <a:gd name="connsiteX3" fmla="*/ 0 w 932649"/>
                <a:gd name="connsiteY3" fmla="*/ 929640 h 1010015"/>
                <a:gd name="connsiteX4" fmla="*/ 68580 w 932649"/>
                <a:gd name="connsiteY4" fmla="*/ 0 h 10100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32649" h="1010015">
                  <a:moveTo>
                    <a:pt x="68580" y="0"/>
                  </a:moveTo>
                  <a:lnTo>
                    <a:pt x="876300" y="121920"/>
                  </a:lnTo>
                  <a:cubicBezTo>
                    <a:pt x="977131" y="254316"/>
                    <a:pt x="938678" y="750240"/>
                    <a:pt x="792628" y="884860"/>
                  </a:cubicBezTo>
                  <a:cubicBezTo>
                    <a:pt x="646578" y="1019480"/>
                    <a:pt x="100831" y="1062036"/>
                    <a:pt x="0" y="929640"/>
                  </a:cubicBezTo>
                  <a:lnTo>
                    <a:pt x="68580" y="0"/>
                  </a:lnTo>
                  <a:close/>
                </a:path>
              </a:pathLst>
            </a:custGeom>
            <a:solidFill>
              <a:srgbClr val="E0BCA6"/>
            </a:solidFill>
            <a:ln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9"/>
            <p:cNvSpPr/>
            <p:nvPr/>
          </p:nvSpPr>
          <p:spPr>
            <a:xfrm flipH="1">
              <a:off x="1348962" y="2690329"/>
              <a:ext cx="1293939" cy="1488696"/>
            </a:xfrm>
            <a:custGeom>
              <a:avLst/>
              <a:gdLst>
                <a:gd name="connsiteX0" fmla="*/ 0 w 1131355"/>
                <a:gd name="connsiteY0" fmla="*/ 0 h 1473456"/>
                <a:gd name="connsiteX1" fmla="*/ 1131355 w 1131355"/>
                <a:gd name="connsiteY1" fmla="*/ 0 h 1473456"/>
                <a:gd name="connsiteX2" fmla="*/ 1131355 w 1131355"/>
                <a:gd name="connsiteY2" fmla="*/ 1473456 h 1473456"/>
                <a:gd name="connsiteX3" fmla="*/ 0 w 1131355"/>
                <a:gd name="connsiteY3" fmla="*/ 1473456 h 1473456"/>
                <a:gd name="connsiteX4" fmla="*/ 0 w 1131355"/>
                <a:gd name="connsiteY4" fmla="*/ 0 h 1473456"/>
                <a:gd name="connsiteX0" fmla="*/ 40640 w 1171995"/>
                <a:gd name="connsiteY0" fmla="*/ 0 h 1473456"/>
                <a:gd name="connsiteX1" fmla="*/ 1171995 w 1171995"/>
                <a:gd name="connsiteY1" fmla="*/ 0 h 1473456"/>
                <a:gd name="connsiteX2" fmla="*/ 1171995 w 1171995"/>
                <a:gd name="connsiteY2" fmla="*/ 1473456 h 1473456"/>
                <a:gd name="connsiteX3" fmla="*/ 40640 w 1171995"/>
                <a:gd name="connsiteY3" fmla="*/ 1473456 h 1473456"/>
                <a:gd name="connsiteX4" fmla="*/ 40640 w 1171995"/>
                <a:gd name="connsiteY4" fmla="*/ 0 h 1473456"/>
                <a:gd name="connsiteX0" fmla="*/ 71466 w 1202821"/>
                <a:gd name="connsiteY0" fmla="*/ 0 h 1473456"/>
                <a:gd name="connsiteX1" fmla="*/ 1202821 w 1202821"/>
                <a:gd name="connsiteY1" fmla="*/ 0 h 1473456"/>
                <a:gd name="connsiteX2" fmla="*/ 1202821 w 1202821"/>
                <a:gd name="connsiteY2" fmla="*/ 1473456 h 1473456"/>
                <a:gd name="connsiteX3" fmla="*/ 71466 w 1202821"/>
                <a:gd name="connsiteY3" fmla="*/ 1473456 h 1473456"/>
                <a:gd name="connsiteX4" fmla="*/ 71466 w 1202821"/>
                <a:gd name="connsiteY4" fmla="*/ 0 h 1473456"/>
                <a:gd name="connsiteX0" fmla="*/ 71466 w 1202821"/>
                <a:gd name="connsiteY0" fmla="*/ 0 h 1473456"/>
                <a:gd name="connsiteX1" fmla="*/ 1202821 w 1202821"/>
                <a:gd name="connsiteY1" fmla="*/ 0 h 1473456"/>
                <a:gd name="connsiteX2" fmla="*/ 1202821 w 1202821"/>
                <a:gd name="connsiteY2" fmla="*/ 1473456 h 1473456"/>
                <a:gd name="connsiteX3" fmla="*/ 71466 w 1202821"/>
                <a:gd name="connsiteY3" fmla="*/ 1473456 h 1473456"/>
                <a:gd name="connsiteX4" fmla="*/ 71466 w 1202821"/>
                <a:gd name="connsiteY4" fmla="*/ 0 h 1473456"/>
                <a:gd name="connsiteX0" fmla="*/ 71466 w 1202821"/>
                <a:gd name="connsiteY0" fmla="*/ 0 h 1473456"/>
                <a:gd name="connsiteX1" fmla="*/ 1202821 w 1202821"/>
                <a:gd name="connsiteY1" fmla="*/ 0 h 1473456"/>
                <a:gd name="connsiteX2" fmla="*/ 1202821 w 1202821"/>
                <a:gd name="connsiteY2" fmla="*/ 1473456 h 1473456"/>
                <a:gd name="connsiteX3" fmla="*/ 71466 w 1202821"/>
                <a:gd name="connsiteY3" fmla="*/ 1473456 h 1473456"/>
                <a:gd name="connsiteX4" fmla="*/ 71466 w 1202821"/>
                <a:gd name="connsiteY4" fmla="*/ 0 h 14734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02821" h="1473456">
                  <a:moveTo>
                    <a:pt x="71466" y="0"/>
                  </a:moveTo>
                  <a:lnTo>
                    <a:pt x="1202821" y="0"/>
                  </a:lnTo>
                  <a:cubicBezTo>
                    <a:pt x="1096141" y="491152"/>
                    <a:pt x="1134241" y="989924"/>
                    <a:pt x="1202821" y="1473456"/>
                  </a:cubicBezTo>
                  <a:lnTo>
                    <a:pt x="71466" y="1473456"/>
                  </a:lnTo>
                  <a:cubicBezTo>
                    <a:pt x="-19974" y="974684"/>
                    <a:pt x="-27594" y="491152"/>
                    <a:pt x="71466" y="0"/>
                  </a:cubicBezTo>
                  <a:close/>
                </a:path>
              </a:pathLst>
            </a:custGeom>
            <a:solidFill>
              <a:srgbClr val="37373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Oval 20"/>
            <p:cNvSpPr/>
            <p:nvPr/>
          </p:nvSpPr>
          <p:spPr>
            <a:xfrm flipH="1">
              <a:off x="2271807" y="1850569"/>
              <a:ext cx="53340" cy="85437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Oval 21"/>
            <p:cNvSpPr/>
            <p:nvPr/>
          </p:nvSpPr>
          <p:spPr>
            <a:xfrm flipH="1">
              <a:off x="1968133" y="1858224"/>
              <a:ext cx="53340" cy="85437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Freeform 22"/>
            <p:cNvSpPr/>
            <p:nvPr/>
          </p:nvSpPr>
          <p:spPr>
            <a:xfrm rot="16996237">
              <a:off x="1060799" y="3039952"/>
              <a:ext cx="1176698" cy="453761"/>
            </a:xfrm>
            <a:custGeom>
              <a:avLst/>
              <a:gdLst>
                <a:gd name="connsiteX0" fmla="*/ 1176698 w 1176698"/>
                <a:gd name="connsiteY0" fmla="*/ 211359 h 453761"/>
                <a:gd name="connsiteX1" fmla="*/ 817956 w 1176698"/>
                <a:gd name="connsiteY1" fmla="*/ 252973 h 453761"/>
                <a:gd name="connsiteX2" fmla="*/ 827800 w 1176698"/>
                <a:gd name="connsiteY2" fmla="*/ 240918 h 453761"/>
                <a:gd name="connsiteX3" fmla="*/ 0 w 1176698"/>
                <a:gd name="connsiteY3" fmla="*/ 453761 h 453761"/>
                <a:gd name="connsiteX4" fmla="*/ 765388 w 1176698"/>
                <a:gd name="connsiteY4" fmla="*/ 14186 h 453761"/>
                <a:gd name="connsiteX5" fmla="*/ 886382 w 1176698"/>
                <a:gd name="connsiteY5" fmla="*/ 169172 h 453761"/>
                <a:gd name="connsiteX6" fmla="*/ 1024517 w 1176698"/>
                <a:gd name="connsiteY6" fmla="*/ 0 h 453761"/>
                <a:gd name="connsiteX0" fmla="*/ 1176698 w 1176698"/>
                <a:gd name="connsiteY0" fmla="*/ 211359 h 453761"/>
                <a:gd name="connsiteX1" fmla="*/ 817956 w 1176698"/>
                <a:gd name="connsiteY1" fmla="*/ 252973 h 453761"/>
                <a:gd name="connsiteX2" fmla="*/ 843962 w 1176698"/>
                <a:gd name="connsiteY2" fmla="*/ 276251 h 453761"/>
                <a:gd name="connsiteX3" fmla="*/ 0 w 1176698"/>
                <a:gd name="connsiteY3" fmla="*/ 453761 h 453761"/>
                <a:gd name="connsiteX4" fmla="*/ 765388 w 1176698"/>
                <a:gd name="connsiteY4" fmla="*/ 14186 h 453761"/>
                <a:gd name="connsiteX5" fmla="*/ 886382 w 1176698"/>
                <a:gd name="connsiteY5" fmla="*/ 169172 h 453761"/>
                <a:gd name="connsiteX6" fmla="*/ 1024517 w 1176698"/>
                <a:gd name="connsiteY6" fmla="*/ 0 h 453761"/>
                <a:gd name="connsiteX7" fmla="*/ 1176698 w 1176698"/>
                <a:gd name="connsiteY7" fmla="*/ 211359 h 453761"/>
                <a:gd name="connsiteX0" fmla="*/ 1176698 w 1176698"/>
                <a:gd name="connsiteY0" fmla="*/ 211359 h 453761"/>
                <a:gd name="connsiteX1" fmla="*/ 817956 w 1176698"/>
                <a:gd name="connsiteY1" fmla="*/ 252973 h 453761"/>
                <a:gd name="connsiteX2" fmla="*/ 856626 w 1176698"/>
                <a:gd name="connsiteY2" fmla="*/ 296751 h 453761"/>
                <a:gd name="connsiteX3" fmla="*/ 0 w 1176698"/>
                <a:gd name="connsiteY3" fmla="*/ 453761 h 453761"/>
                <a:gd name="connsiteX4" fmla="*/ 765388 w 1176698"/>
                <a:gd name="connsiteY4" fmla="*/ 14186 h 453761"/>
                <a:gd name="connsiteX5" fmla="*/ 886382 w 1176698"/>
                <a:gd name="connsiteY5" fmla="*/ 169172 h 453761"/>
                <a:gd name="connsiteX6" fmla="*/ 1024517 w 1176698"/>
                <a:gd name="connsiteY6" fmla="*/ 0 h 453761"/>
                <a:gd name="connsiteX7" fmla="*/ 1176698 w 1176698"/>
                <a:gd name="connsiteY7" fmla="*/ 211359 h 453761"/>
                <a:gd name="connsiteX0" fmla="*/ 1176698 w 1176698"/>
                <a:gd name="connsiteY0" fmla="*/ 211359 h 453761"/>
                <a:gd name="connsiteX1" fmla="*/ 815787 w 1176698"/>
                <a:gd name="connsiteY1" fmla="*/ 276971 h 453761"/>
                <a:gd name="connsiteX2" fmla="*/ 856626 w 1176698"/>
                <a:gd name="connsiteY2" fmla="*/ 296751 h 453761"/>
                <a:gd name="connsiteX3" fmla="*/ 0 w 1176698"/>
                <a:gd name="connsiteY3" fmla="*/ 453761 h 453761"/>
                <a:gd name="connsiteX4" fmla="*/ 765388 w 1176698"/>
                <a:gd name="connsiteY4" fmla="*/ 14186 h 453761"/>
                <a:gd name="connsiteX5" fmla="*/ 886382 w 1176698"/>
                <a:gd name="connsiteY5" fmla="*/ 169172 h 453761"/>
                <a:gd name="connsiteX6" fmla="*/ 1024517 w 1176698"/>
                <a:gd name="connsiteY6" fmla="*/ 0 h 453761"/>
                <a:gd name="connsiteX7" fmla="*/ 1176698 w 1176698"/>
                <a:gd name="connsiteY7" fmla="*/ 211359 h 4537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176698" h="453761">
                  <a:moveTo>
                    <a:pt x="1176698" y="211359"/>
                  </a:moveTo>
                  <a:lnTo>
                    <a:pt x="815787" y="276971"/>
                  </a:lnTo>
                  <a:lnTo>
                    <a:pt x="856626" y="296751"/>
                  </a:lnTo>
                  <a:lnTo>
                    <a:pt x="0" y="453761"/>
                  </a:lnTo>
                  <a:lnTo>
                    <a:pt x="765388" y="14186"/>
                  </a:lnTo>
                  <a:lnTo>
                    <a:pt x="886382" y="169172"/>
                  </a:lnTo>
                  <a:lnTo>
                    <a:pt x="1024517" y="0"/>
                  </a:lnTo>
                  <a:lnTo>
                    <a:pt x="1176698" y="211359"/>
                  </a:lnTo>
                  <a:close/>
                </a:path>
              </a:pathLst>
            </a:custGeom>
            <a:solidFill>
              <a:srgbClr val="57555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Freeform 23"/>
            <p:cNvSpPr/>
            <p:nvPr/>
          </p:nvSpPr>
          <p:spPr>
            <a:xfrm rot="4603763" flipH="1">
              <a:off x="1796639" y="3044138"/>
              <a:ext cx="1176698" cy="453761"/>
            </a:xfrm>
            <a:custGeom>
              <a:avLst/>
              <a:gdLst>
                <a:gd name="connsiteX0" fmla="*/ 1176698 w 1176698"/>
                <a:gd name="connsiteY0" fmla="*/ 211359 h 453761"/>
                <a:gd name="connsiteX1" fmla="*/ 817956 w 1176698"/>
                <a:gd name="connsiteY1" fmla="*/ 252973 h 453761"/>
                <a:gd name="connsiteX2" fmla="*/ 827800 w 1176698"/>
                <a:gd name="connsiteY2" fmla="*/ 240918 h 453761"/>
                <a:gd name="connsiteX3" fmla="*/ 0 w 1176698"/>
                <a:gd name="connsiteY3" fmla="*/ 453761 h 453761"/>
                <a:gd name="connsiteX4" fmla="*/ 765388 w 1176698"/>
                <a:gd name="connsiteY4" fmla="*/ 14186 h 453761"/>
                <a:gd name="connsiteX5" fmla="*/ 886382 w 1176698"/>
                <a:gd name="connsiteY5" fmla="*/ 169172 h 453761"/>
                <a:gd name="connsiteX6" fmla="*/ 1024517 w 1176698"/>
                <a:gd name="connsiteY6" fmla="*/ 0 h 4537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176698" h="453761">
                  <a:moveTo>
                    <a:pt x="1176698" y="211359"/>
                  </a:moveTo>
                  <a:lnTo>
                    <a:pt x="817956" y="252973"/>
                  </a:lnTo>
                  <a:lnTo>
                    <a:pt x="827800" y="240918"/>
                  </a:lnTo>
                  <a:lnTo>
                    <a:pt x="0" y="453761"/>
                  </a:lnTo>
                  <a:lnTo>
                    <a:pt x="765388" y="14186"/>
                  </a:lnTo>
                  <a:lnTo>
                    <a:pt x="886382" y="169172"/>
                  </a:lnTo>
                  <a:lnTo>
                    <a:pt x="1024517" y="0"/>
                  </a:lnTo>
                  <a:close/>
                </a:path>
              </a:pathLst>
            </a:custGeom>
            <a:solidFill>
              <a:srgbClr val="57555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Rectangle 9"/>
            <p:cNvSpPr/>
            <p:nvPr/>
          </p:nvSpPr>
          <p:spPr>
            <a:xfrm flipH="1">
              <a:off x="1719230" y="2705569"/>
              <a:ext cx="602438" cy="1473456"/>
            </a:xfrm>
            <a:custGeom>
              <a:avLst/>
              <a:gdLst>
                <a:gd name="connsiteX0" fmla="*/ 0 w 1131355"/>
                <a:gd name="connsiteY0" fmla="*/ 0 h 1473456"/>
                <a:gd name="connsiteX1" fmla="*/ 1131355 w 1131355"/>
                <a:gd name="connsiteY1" fmla="*/ 0 h 1473456"/>
                <a:gd name="connsiteX2" fmla="*/ 1131355 w 1131355"/>
                <a:gd name="connsiteY2" fmla="*/ 1473456 h 1473456"/>
                <a:gd name="connsiteX3" fmla="*/ 0 w 1131355"/>
                <a:gd name="connsiteY3" fmla="*/ 1473456 h 1473456"/>
                <a:gd name="connsiteX4" fmla="*/ 0 w 1131355"/>
                <a:gd name="connsiteY4" fmla="*/ 0 h 1473456"/>
                <a:gd name="connsiteX0" fmla="*/ 40640 w 1171995"/>
                <a:gd name="connsiteY0" fmla="*/ 0 h 1473456"/>
                <a:gd name="connsiteX1" fmla="*/ 1171995 w 1171995"/>
                <a:gd name="connsiteY1" fmla="*/ 0 h 1473456"/>
                <a:gd name="connsiteX2" fmla="*/ 1171995 w 1171995"/>
                <a:gd name="connsiteY2" fmla="*/ 1473456 h 1473456"/>
                <a:gd name="connsiteX3" fmla="*/ 40640 w 1171995"/>
                <a:gd name="connsiteY3" fmla="*/ 1473456 h 1473456"/>
                <a:gd name="connsiteX4" fmla="*/ 40640 w 1171995"/>
                <a:gd name="connsiteY4" fmla="*/ 0 h 1473456"/>
                <a:gd name="connsiteX0" fmla="*/ 71466 w 1202821"/>
                <a:gd name="connsiteY0" fmla="*/ 0 h 1473456"/>
                <a:gd name="connsiteX1" fmla="*/ 1202821 w 1202821"/>
                <a:gd name="connsiteY1" fmla="*/ 0 h 1473456"/>
                <a:gd name="connsiteX2" fmla="*/ 1202821 w 1202821"/>
                <a:gd name="connsiteY2" fmla="*/ 1473456 h 1473456"/>
                <a:gd name="connsiteX3" fmla="*/ 71466 w 1202821"/>
                <a:gd name="connsiteY3" fmla="*/ 1473456 h 1473456"/>
                <a:gd name="connsiteX4" fmla="*/ 71466 w 1202821"/>
                <a:gd name="connsiteY4" fmla="*/ 0 h 1473456"/>
                <a:gd name="connsiteX0" fmla="*/ 71466 w 1202821"/>
                <a:gd name="connsiteY0" fmla="*/ 0 h 1473456"/>
                <a:gd name="connsiteX1" fmla="*/ 1202821 w 1202821"/>
                <a:gd name="connsiteY1" fmla="*/ 0 h 1473456"/>
                <a:gd name="connsiteX2" fmla="*/ 1202821 w 1202821"/>
                <a:gd name="connsiteY2" fmla="*/ 1473456 h 1473456"/>
                <a:gd name="connsiteX3" fmla="*/ 71466 w 1202821"/>
                <a:gd name="connsiteY3" fmla="*/ 1473456 h 1473456"/>
                <a:gd name="connsiteX4" fmla="*/ 71466 w 1202821"/>
                <a:gd name="connsiteY4" fmla="*/ 0 h 1473456"/>
                <a:gd name="connsiteX0" fmla="*/ 71466 w 1202821"/>
                <a:gd name="connsiteY0" fmla="*/ 0 h 1473456"/>
                <a:gd name="connsiteX1" fmla="*/ 1202821 w 1202821"/>
                <a:gd name="connsiteY1" fmla="*/ 0 h 1473456"/>
                <a:gd name="connsiteX2" fmla="*/ 1202821 w 1202821"/>
                <a:gd name="connsiteY2" fmla="*/ 1473456 h 1473456"/>
                <a:gd name="connsiteX3" fmla="*/ 71466 w 1202821"/>
                <a:gd name="connsiteY3" fmla="*/ 1473456 h 1473456"/>
                <a:gd name="connsiteX4" fmla="*/ 71466 w 1202821"/>
                <a:gd name="connsiteY4" fmla="*/ 0 h 14734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02821" h="1473456">
                  <a:moveTo>
                    <a:pt x="71466" y="0"/>
                  </a:moveTo>
                  <a:lnTo>
                    <a:pt x="1202821" y="0"/>
                  </a:lnTo>
                  <a:cubicBezTo>
                    <a:pt x="1096141" y="491152"/>
                    <a:pt x="1134241" y="989924"/>
                    <a:pt x="1202821" y="1473456"/>
                  </a:cubicBezTo>
                  <a:lnTo>
                    <a:pt x="71466" y="1473456"/>
                  </a:lnTo>
                  <a:cubicBezTo>
                    <a:pt x="-19974" y="974684"/>
                    <a:pt x="-27594" y="491152"/>
                    <a:pt x="71466" y="0"/>
                  </a:cubicBezTo>
                  <a:close/>
                </a:path>
              </a:pathLst>
            </a:custGeom>
            <a:solidFill>
              <a:srgbClr val="B2AEC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Rectangle 47"/>
            <p:cNvSpPr/>
            <p:nvPr/>
          </p:nvSpPr>
          <p:spPr>
            <a:xfrm>
              <a:off x="1325194" y="4194606"/>
              <a:ext cx="633325" cy="1391383"/>
            </a:xfrm>
            <a:custGeom>
              <a:avLst/>
              <a:gdLst>
                <a:gd name="connsiteX0" fmla="*/ 0 w 477215"/>
                <a:gd name="connsiteY0" fmla="*/ 0 h 1376143"/>
                <a:gd name="connsiteX1" fmla="*/ 477215 w 477215"/>
                <a:gd name="connsiteY1" fmla="*/ 0 h 1376143"/>
                <a:gd name="connsiteX2" fmla="*/ 477215 w 477215"/>
                <a:gd name="connsiteY2" fmla="*/ 1376143 h 1376143"/>
                <a:gd name="connsiteX3" fmla="*/ 0 w 477215"/>
                <a:gd name="connsiteY3" fmla="*/ 1376143 h 1376143"/>
                <a:gd name="connsiteX4" fmla="*/ 0 w 477215"/>
                <a:gd name="connsiteY4" fmla="*/ 0 h 1376143"/>
                <a:gd name="connsiteX0" fmla="*/ 152400 w 629615"/>
                <a:gd name="connsiteY0" fmla="*/ 0 h 1376143"/>
                <a:gd name="connsiteX1" fmla="*/ 629615 w 629615"/>
                <a:gd name="connsiteY1" fmla="*/ 0 h 1376143"/>
                <a:gd name="connsiteX2" fmla="*/ 629615 w 629615"/>
                <a:gd name="connsiteY2" fmla="*/ 1376143 h 1376143"/>
                <a:gd name="connsiteX3" fmla="*/ 0 w 629615"/>
                <a:gd name="connsiteY3" fmla="*/ 1376143 h 1376143"/>
                <a:gd name="connsiteX4" fmla="*/ 152400 w 629615"/>
                <a:gd name="connsiteY4" fmla="*/ 0 h 1376143"/>
                <a:gd name="connsiteX0" fmla="*/ 152400 w 629615"/>
                <a:gd name="connsiteY0" fmla="*/ 0 h 1376143"/>
                <a:gd name="connsiteX1" fmla="*/ 629615 w 629615"/>
                <a:gd name="connsiteY1" fmla="*/ 0 h 1376143"/>
                <a:gd name="connsiteX2" fmla="*/ 416255 w 629615"/>
                <a:gd name="connsiteY2" fmla="*/ 1376143 h 1376143"/>
                <a:gd name="connsiteX3" fmla="*/ 0 w 629615"/>
                <a:gd name="connsiteY3" fmla="*/ 1376143 h 1376143"/>
                <a:gd name="connsiteX4" fmla="*/ 152400 w 629615"/>
                <a:gd name="connsiteY4" fmla="*/ 0 h 1376143"/>
                <a:gd name="connsiteX0" fmla="*/ 152400 w 629615"/>
                <a:gd name="connsiteY0" fmla="*/ 0 h 1391383"/>
                <a:gd name="connsiteX1" fmla="*/ 629615 w 629615"/>
                <a:gd name="connsiteY1" fmla="*/ 0 h 1391383"/>
                <a:gd name="connsiteX2" fmla="*/ 500075 w 629615"/>
                <a:gd name="connsiteY2" fmla="*/ 1391383 h 1391383"/>
                <a:gd name="connsiteX3" fmla="*/ 0 w 629615"/>
                <a:gd name="connsiteY3" fmla="*/ 1376143 h 1391383"/>
                <a:gd name="connsiteX4" fmla="*/ 152400 w 629615"/>
                <a:gd name="connsiteY4" fmla="*/ 0 h 1391383"/>
                <a:gd name="connsiteX0" fmla="*/ 152400 w 633325"/>
                <a:gd name="connsiteY0" fmla="*/ 0 h 1391383"/>
                <a:gd name="connsiteX1" fmla="*/ 629615 w 633325"/>
                <a:gd name="connsiteY1" fmla="*/ 0 h 1391383"/>
                <a:gd name="connsiteX2" fmla="*/ 500075 w 633325"/>
                <a:gd name="connsiteY2" fmla="*/ 1391383 h 1391383"/>
                <a:gd name="connsiteX3" fmla="*/ 0 w 633325"/>
                <a:gd name="connsiteY3" fmla="*/ 1376143 h 1391383"/>
                <a:gd name="connsiteX4" fmla="*/ 152400 w 633325"/>
                <a:gd name="connsiteY4" fmla="*/ 0 h 1391383"/>
                <a:gd name="connsiteX0" fmla="*/ 152400 w 633325"/>
                <a:gd name="connsiteY0" fmla="*/ 0 h 1391383"/>
                <a:gd name="connsiteX1" fmla="*/ 629615 w 633325"/>
                <a:gd name="connsiteY1" fmla="*/ 0 h 1391383"/>
                <a:gd name="connsiteX2" fmla="*/ 500075 w 633325"/>
                <a:gd name="connsiteY2" fmla="*/ 1391383 h 1391383"/>
                <a:gd name="connsiteX3" fmla="*/ 0 w 633325"/>
                <a:gd name="connsiteY3" fmla="*/ 1376143 h 1391383"/>
                <a:gd name="connsiteX4" fmla="*/ 152400 w 633325"/>
                <a:gd name="connsiteY4" fmla="*/ 0 h 13913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33325" h="1391383">
                  <a:moveTo>
                    <a:pt x="152400" y="0"/>
                  </a:moveTo>
                  <a:lnTo>
                    <a:pt x="629615" y="0"/>
                  </a:lnTo>
                  <a:cubicBezTo>
                    <a:pt x="655015" y="486654"/>
                    <a:pt x="543255" y="927589"/>
                    <a:pt x="500075" y="1391383"/>
                  </a:cubicBezTo>
                  <a:lnTo>
                    <a:pt x="0" y="1376143"/>
                  </a:lnTo>
                  <a:cubicBezTo>
                    <a:pt x="50800" y="917429"/>
                    <a:pt x="154940" y="466334"/>
                    <a:pt x="152400" y="0"/>
                  </a:cubicBezTo>
                  <a:close/>
                </a:path>
              </a:pathLst>
            </a:custGeom>
            <a:solidFill>
              <a:srgbClr val="4C4C4C"/>
            </a:solidFill>
            <a:ln>
              <a:solidFill>
                <a:srgbClr val="4C4C4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Rectangle 26"/>
            <p:cNvSpPr/>
            <p:nvPr/>
          </p:nvSpPr>
          <p:spPr>
            <a:xfrm flipH="1">
              <a:off x="1898637" y="2732265"/>
              <a:ext cx="274320" cy="905967"/>
            </a:xfrm>
            <a:custGeom>
              <a:avLst/>
              <a:gdLst>
                <a:gd name="connsiteX0" fmla="*/ 0 w 274320"/>
                <a:gd name="connsiteY0" fmla="*/ 0 h 1018824"/>
                <a:gd name="connsiteX1" fmla="*/ 274320 w 274320"/>
                <a:gd name="connsiteY1" fmla="*/ 0 h 1018824"/>
                <a:gd name="connsiteX2" fmla="*/ 274320 w 274320"/>
                <a:gd name="connsiteY2" fmla="*/ 1018824 h 1018824"/>
                <a:gd name="connsiteX3" fmla="*/ 0 w 274320"/>
                <a:gd name="connsiteY3" fmla="*/ 1018824 h 1018824"/>
                <a:gd name="connsiteX4" fmla="*/ 0 w 274320"/>
                <a:gd name="connsiteY4" fmla="*/ 0 h 1018824"/>
                <a:gd name="connsiteX0" fmla="*/ 53340 w 274320"/>
                <a:gd name="connsiteY0" fmla="*/ 0 h 1018824"/>
                <a:gd name="connsiteX1" fmla="*/ 274320 w 274320"/>
                <a:gd name="connsiteY1" fmla="*/ 0 h 1018824"/>
                <a:gd name="connsiteX2" fmla="*/ 274320 w 274320"/>
                <a:gd name="connsiteY2" fmla="*/ 1018824 h 1018824"/>
                <a:gd name="connsiteX3" fmla="*/ 0 w 274320"/>
                <a:gd name="connsiteY3" fmla="*/ 1018824 h 1018824"/>
                <a:gd name="connsiteX4" fmla="*/ 53340 w 274320"/>
                <a:gd name="connsiteY4" fmla="*/ 0 h 1018824"/>
                <a:gd name="connsiteX0" fmla="*/ 53340 w 274320"/>
                <a:gd name="connsiteY0" fmla="*/ 7620 h 1026444"/>
                <a:gd name="connsiteX1" fmla="*/ 243840 w 274320"/>
                <a:gd name="connsiteY1" fmla="*/ 0 h 1026444"/>
                <a:gd name="connsiteX2" fmla="*/ 274320 w 274320"/>
                <a:gd name="connsiteY2" fmla="*/ 1026444 h 1026444"/>
                <a:gd name="connsiteX3" fmla="*/ 0 w 274320"/>
                <a:gd name="connsiteY3" fmla="*/ 1026444 h 1026444"/>
                <a:gd name="connsiteX4" fmla="*/ 53340 w 274320"/>
                <a:gd name="connsiteY4" fmla="*/ 7620 h 1026444"/>
                <a:gd name="connsiteX0" fmla="*/ 53340 w 274320"/>
                <a:gd name="connsiteY0" fmla="*/ 7620 h 1026444"/>
                <a:gd name="connsiteX1" fmla="*/ 220980 w 274320"/>
                <a:gd name="connsiteY1" fmla="*/ 0 h 1026444"/>
                <a:gd name="connsiteX2" fmla="*/ 274320 w 274320"/>
                <a:gd name="connsiteY2" fmla="*/ 1026444 h 1026444"/>
                <a:gd name="connsiteX3" fmla="*/ 0 w 274320"/>
                <a:gd name="connsiteY3" fmla="*/ 1026444 h 1026444"/>
                <a:gd name="connsiteX4" fmla="*/ 53340 w 274320"/>
                <a:gd name="connsiteY4" fmla="*/ 7620 h 1026444"/>
                <a:gd name="connsiteX0" fmla="*/ 91440 w 274320"/>
                <a:gd name="connsiteY0" fmla="*/ 0 h 1026444"/>
                <a:gd name="connsiteX1" fmla="*/ 220980 w 274320"/>
                <a:gd name="connsiteY1" fmla="*/ 0 h 1026444"/>
                <a:gd name="connsiteX2" fmla="*/ 274320 w 274320"/>
                <a:gd name="connsiteY2" fmla="*/ 1026444 h 1026444"/>
                <a:gd name="connsiteX3" fmla="*/ 0 w 274320"/>
                <a:gd name="connsiteY3" fmla="*/ 1026444 h 1026444"/>
                <a:gd name="connsiteX4" fmla="*/ 91440 w 274320"/>
                <a:gd name="connsiteY4" fmla="*/ 0 h 10264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74320" h="1026444">
                  <a:moveTo>
                    <a:pt x="91440" y="0"/>
                  </a:moveTo>
                  <a:lnTo>
                    <a:pt x="220980" y="0"/>
                  </a:lnTo>
                  <a:lnTo>
                    <a:pt x="274320" y="1026444"/>
                  </a:lnTo>
                  <a:lnTo>
                    <a:pt x="0" y="1026444"/>
                  </a:lnTo>
                  <a:lnTo>
                    <a:pt x="91440" y="0"/>
                  </a:lnTo>
                  <a:close/>
                </a:path>
              </a:pathLst>
            </a:cu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Isosceles Triangle 23"/>
            <p:cNvSpPr/>
            <p:nvPr/>
          </p:nvSpPr>
          <p:spPr>
            <a:xfrm rot="10800000" flipH="1">
              <a:off x="1926673" y="2690400"/>
              <a:ext cx="365760" cy="193296"/>
            </a:xfrm>
            <a:custGeom>
              <a:avLst/>
              <a:gdLst>
                <a:gd name="connsiteX0" fmla="*/ 0 w 365760"/>
                <a:gd name="connsiteY0" fmla="*/ 185676 h 185676"/>
                <a:gd name="connsiteX1" fmla="*/ 182880 w 365760"/>
                <a:gd name="connsiteY1" fmla="*/ 0 h 185676"/>
                <a:gd name="connsiteX2" fmla="*/ 365760 w 365760"/>
                <a:gd name="connsiteY2" fmla="*/ 185676 h 185676"/>
                <a:gd name="connsiteX3" fmla="*/ 0 w 365760"/>
                <a:gd name="connsiteY3" fmla="*/ 185676 h 185676"/>
                <a:gd name="connsiteX0" fmla="*/ 0 w 365760"/>
                <a:gd name="connsiteY0" fmla="*/ 193296 h 193296"/>
                <a:gd name="connsiteX1" fmla="*/ 281940 w 365760"/>
                <a:gd name="connsiteY1" fmla="*/ 0 h 193296"/>
                <a:gd name="connsiteX2" fmla="*/ 365760 w 365760"/>
                <a:gd name="connsiteY2" fmla="*/ 193296 h 193296"/>
                <a:gd name="connsiteX3" fmla="*/ 0 w 365760"/>
                <a:gd name="connsiteY3" fmla="*/ 193296 h 1932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65760" h="193296">
                  <a:moveTo>
                    <a:pt x="0" y="193296"/>
                  </a:moveTo>
                  <a:lnTo>
                    <a:pt x="281940" y="0"/>
                  </a:lnTo>
                  <a:lnTo>
                    <a:pt x="365760" y="193296"/>
                  </a:lnTo>
                  <a:lnTo>
                    <a:pt x="0" y="193296"/>
                  </a:lnTo>
                  <a:close/>
                </a:path>
              </a:pathLst>
            </a:custGeom>
            <a:solidFill>
              <a:srgbClr val="D3D3D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Isosceles Triangle 23"/>
            <p:cNvSpPr/>
            <p:nvPr/>
          </p:nvSpPr>
          <p:spPr>
            <a:xfrm rot="10800000" flipH="1">
              <a:off x="1688380" y="2689552"/>
              <a:ext cx="365760" cy="182279"/>
            </a:xfrm>
            <a:custGeom>
              <a:avLst/>
              <a:gdLst>
                <a:gd name="connsiteX0" fmla="*/ 0 w 365760"/>
                <a:gd name="connsiteY0" fmla="*/ 185676 h 185676"/>
                <a:gd name="connsiteX1" fmla="*/ 182880 w 365760"/>
                <a:gd name="connsiteY1" fmla="*/ 0 h 185676"/>
                <a:gd name="connsiteX2" fmla="*/ 365760 w 365760"/>
                <a:gd name="connsiteY2" fmla="*/ 185676 h 185676"/>
                <a:gd name="connsiteX3" fmla="*/ 0 w 365760"/>
                <a:gd name="connsiteY3" fmla="*/ 185676 h 185676"/>
                <a:gd name="connsiteX0" fmla="*/ 0 w 365760"/>
                <a:gd name="connsiteY0" fmla="*/ 193296 h 193296"/>
                <a:gd name="connsiteX1" fmla="*/ 281940 w 365760"/>
                <a:gd name="connsiteY1" fmla="*/ 0 h 193296"/>
                <a:gd name="connsiteX2" fmla="*/ 365760 w 365760"/>
                <a:gd name="connsiteY2" fmla="*/ 193296 h 193296"/>
                <a:gd name="connsiteX3" fmla="*/ 0 w 365760"/>
                <a:gd name="connsiteY3" fmla="*/ 193296 h 193296"/>
                <a:gd name="connsiteX0" fmla="*/ 0 w 365760"/>
                <a:gd name="connsiteY0" fmla="*/ 182279 h 182279"/>
                <a:gd name="connsiteX1" fmla="*/ 182788 w 365760"/>
                <a:gd name="connsiteY1" fmla="*/ 0 h 182279"/>
                <a:gd name="connsiteX2" fmla="*/ 365760 w 365760"/>
                <a:gd name="connsiteY2" fmla="*/ 182279 h 182279"/>
                <a:gd name="connsiteX3" fmla="*/ 0 w 365760"/>
                <a:gd name="connsiteY3" fmla="*/ 182279 h 1822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65760" h="182279">
                  <a:moveTo>
                    <a:pt x="0" y="182279"/>
                  </a:moveTo>
                  <a:lnTo>
                    <a:pt x="182788" y="0"/>
                  </a:lnTo>
                  <a:lnTo>
                    <a:pt x="365760" y="182279"/>
                  </a:lnTo>
                  <a:lnTo>
                    <a:pt x="0" y="182279"/>
                  </a:lnTo>
                  <a:close/>
                </a:path>
              </a:pathLst>
            </a:custGeom>
            <a:solidFill>
              <a:srgbClr val="D3D3D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Isosceles Triangle 27"/>
            <p:cNvSpPr/>
            <p:nvPr/>
          </p:nvSpPr>
          <p:spPr>
            <a:xfrm rot="10800000" flipH="1">
              <a:off x="1900598" y="3634245"/>
              <a:ext cx="271526" cy="201231"/>
            </a:xfrm>
            <a:custGeom>
              <a:avLst/>
              <a:gdLst>
                <a:gd name="connsiteX0" fmla="*/ 0 w 271526"/>
                <a:gd name="connsiteY0" fmla="*/ 201231 h 201231"/>
                <a:gd name="connsiteX1" fmla="*/ 135763 w 271526"/>
                <a:gd name="connsiteY1" fmla="*/ 0 h 201231"/>
                <a:gd name="connsiteX2" fmla="*/ 271526 w 271526"/>
                <a:gd name="connsiteY2" fmla="*/ 201231 h 201231"/>
                <a:gd name="connsiteX3" fmla="*/ 0 w 271526"/>
                <a:gd name="connsiteY3" fmla="*/ 201231 h 201231"/>
                <a:gd name="connsiteX0" fmla="*/ 0 w 271526"/>
                <a:gd name="connsiteY0" fmla="*/ 201231 h 201231"/>
                <a:gd name="connsiteX1" fmla="*/ 135763 w 271526"/>
                <a:gd name="connsiteY1" fmla="*/ 0 h 201231"/>
                <a:gd name="connsiteX2" fmla="*/ 271526 w 271526"/>
                <a:gd name="connsiteY2" fmla="*/ 201231 h 201231"/>
                <a:gd name="connsiteX3" fmla="*/ 0 w 271526"/>
                <a:gd name="connsiteY3" fmla="*/ 201231 h 201231"/>
                <a:gd name="connsiteX0" fmla="*/ 0 w 271526"/>
                <a:gd name="connsiteY0" fmla="*/ 201231 h 201231"/>
                <a:gd name="connsiteX1" fmla="*/ 135763 w 271526"/>
                <a:gd name="connsiteY1" fmla="*/ 0 h 201231"/>
                <a:gd name="connsiteX2" fmla="*/ 271526 w 271526"/>
                <a:gd name="connsiteY2" fmla="*/ 201231 h 201231"/>
                <a:gd name="connsiteX3" fmla="*/ 0 w 271526"/>
                <a:gd name="connsiteY3" fmla="*/ 201231 h 2012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71526" h="201231">
                  <a:moveTo>
                    <a:pt x="0" y="201231"/>
                  </a:moveTo>
                  <a:cubicBezTo>
                    <a:pt x="45254" y="134154"/>
                    <a:pt x="90509" y="74697"/>
                    <a:pt x="135763" y="0"/>
                  </a:cubicBezTo>
                  <a:cubicBezTo>
                    <a:pt x="181017" y="74697"/>
                    <a:pt x="226272" y="134154"/>
                    <a:pt x="271526" y="201231"/>
                  </a:cubicBezTo>
                  <a:lnTo>
                    <a:pt x="0" y="201231"/>
                  </a:lnTo>
                  <a:close/>
                </a:path>
              </a:pathLst>
            </a:cu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Rectangle 45"/>
            <p:cNvSpPr/>
            <p:nvPr/>
          </p:nvSpPr>
          <p:spPr>
            <a:xfrm rot="417570" flipH="1">
              <a:off x="1379820" y="4176385"/>
              <a:ext cx="258662" cy="1444339"/>
            </a:xfrm>
            <a:custGeom>
              <a:avLst/>
              <a:gdLst>
                <a:gd name="connsiteX0" fmla="*/ 0 w 497823"/>
                <a:gd name="connsiteY0" fmla="*/ 0 h 1211807"/>
                <a:gd name="connsiteX1" fmla="*/ 497823 w 497823"/>
                <a:gd name="connsiteY1" fmla="*/ 0 h 1211807"/>
                <a:gd name="connsiteX2" fmla="*/ 497823 w 497823"/>
                <a:gd name="connsiteY2" fmla="*/ 1211807 h 1211807"/>
                <a:gd name="connsiteX3" fmla="*/ 0 w 497823"/>
                <a:gd name="connsiteY3" fmla="*/ 1211807 h 1211807"/>
                <a:gd name="connsiteX4" fmla="*/ 0 w 497823"/>
                <a:gd name="connsiteY4" fmla="*/ 0 h 1211807"/>
                <a:gd name="connsiteX0" fmla="*/ 27093 w 524916"/>
                <a:gd name="connsiteY0" fmla="*/ 0 h 1211807"/>
                <a:gd name="connsiteX1" fmla="*/ 524916 w 524916"/>
                <a:gd name="connsiteY1" fmla="*/ 0 h 1211807"/>
                <a:gd name="connsiteX2" fmla="*/ 524916 w 524916"/>
                <a:gd name="connsiteY2" fmla="*/ 1211807 h 1211807"/>
                <a:gd name="connsiteX3" fmla="*/ 27093 w 524916"/>
                <a:gd name="connsiteY3" fmla="*/ 1211807 h 1211807"/>
                <a:gd name="connsiteX4" fmla="*/ 27093 w 524916"/>
                <a:gd name="connsiteY4" fmla="*/ 0 h 1211807"/>
                <a:gd name="connsiteX0" fmla="*/ 37629 w 535452"/>
                <a:gd name="connsiteY0" fmla="*/ 0 h 1211807"/>
                <a:gd name="connsiteX1" fmla="*/ 535452 w 535452"/>
                <a:gd name="connsiteY1" fmla="*/ 0 h 1211807"/>
                <a:gd name="connsiteX2" fmla="*/ 535452 w 535452"/>
                <a:gd name="connsiteY2" fmla="*/ 1211807 h 1211807"/>
                <a:gd name="connsiteX3" fmla="*/ 37629 w 535452"/>
                <a:gd name="connsiteY3" fmla="*/ 1211807 h 1211807"/>
                <a:gd name="connsiteX4" fmla="*/ 37629 w 535452"/>
                <a:gd name="connsiteY4" fmla="*/ 0 h 1211807"/>
                <a:gd name="connsiteX0" fmla="*/ 37629 w 535452"/>
                <a:gd name="connsiteY0" fmla="*/ 0 h 1211807"/>
                <a:gd name="connsiteX1" fmla="*/ 535452 w 535452"/>
                <a:gd name="connsiteY1" fmla="*/ 0 h 1211807"/>
                <a:gd name="connsiteX2" fmla="*/ 535452 w 535452"/>
                <a:gd name="connsiteY2" fmla="*/ 1211807 h 1211807"/>
                <a:gd name="connsiteX3" fmla="*/ 37629 w 535452"/>
                <a:gd name="connsiteY3" fmla="*/ 1211807 h 1211807"/>
                <a:gd name="connsiteX4" fmla="*/ 37629 w 535452"/>
                <a:gd name="connsiteY4" fmla="*/ 0 h 1211807"/>
                <a:gd name="connsiteX0" fmla="*/ 37629 w 535452"/>
                <a:gd name="connsiteY0" fmla="*/ 0 h 1211807"/>
                <a:gd name="connsiteX1" fmla="*/ 535452 w 535452"/>
                <a:gd name="connsiteY1" fmla="*/ 0 h 1211807"/>
                <a:gd name="connsiteX2" fmla="*/ 535452 w 535452"/>
                <a:gd name="connsiteY2" fmla="*/ 1211807 h 1211807"/>
                <a:gd name="connsiteX3" fmla="*/ 37629 w 535452"/>
                <a:gd name="connsiteY3" fmla="*/ 1211807 h 1211807"/>
                <a:gd name="connsiteX4" fmla="*/ 37629 w 535452"/>
                <a:gd name="connsiteY4" fmla="*/ 0 h 1211807"/>
                <a:gd name="connsiteX0" fmla="*/ 37629 w 550356"/>
                <a:gd name="connsiteY0" fmla="*/ 0 h 1270977"/>
                <a:gd name="connsiteX1" fmla="*/ 535452 w 550356"/>
                <a:gd name="connsiteY1" fmla="*/ 0 h 1270977"/>
                <a:gd name="connsiteX2" fmla="*/ 550356 w 550356"/>
                <a:gd name="connsiteY2" fmla="*/ 1270977 h 1270977"/>
                <a:gd name="connsiteX3" fmla="*/ 37629 w 550356"/>
                <a:gd name="connsiteY3" fmla="*/ 1211807 h 1270977"/>
                <a:gd name="connsiteX4" fmla="*/ 37629 w 550356"/>
                <a:gd name="connsiteY4" fmla="*/ 0 h 1270977"/>
                <a:gd name="connsiteX0" fmla="*/ 45549 w 558276"/>
                <a:gd name="connsiteY0" fmla="*/ 0 h 1270977"/>
                <a:gd name="connsiteX1" fmla="*/ 543372 w 558276"/>
                <a:gd name="connsiteY1" fmla="*/ 0 h 1270977"/>
                <a:gd name="connsiteX2" fmla="*/ 558276 w 558276"/>
                <a:gd name="connsiteY2" fmla="*/ 1270977 h 1270977"/>
                <a:gd name="connsiteX3" fmla="*/ 28946 w 558276"/>
                <a:gd name="connsiteY3" fmla="*/ 1185510 h 1270977"/>
                <a:gd name="connsiteX4" fmla="*/ 45549 w 558276"/>
                <a:gd name="connsiteY4" fmla="*/ 0 h 1270977"/>
                <a:gd name="connsiteX0" fmla="*/ 73620 w 586347"/>
                <a:gd name="connsiteY0" fmla="*/ 0 h 1270977"/>
                <a:gd name="connsiteX1" fmla="*/ 571443 w 586347"/>
                <a:gd name="connsiteY1" fmla="*/ 0 h 1270977"/>
                <a:gd name="connsiteX2" fmla="*/ 586347 w 586347"/>
                <a:gd name="connsiteY2" fmla="*/ 1270977 h 1270977"/>
                <a:gd name="connsiteX3" fmla="*/ 57017 w 586347"/>
                <a:gd name="connsiteY3" fmla="*/ 1185510 h 1270977"/>
                <a:gd name="connsiteX4" fmla="*/ 73620 w 586347"/>
                <a:gd name="connsiteY4" fmla="*/ 0 h 1270977"/>
                <a:gd name="connsiteX0" fmla="*/ 91538 w 604265"/>
                <a:gd name="connsiteY0" fmla="*/ 0 h 1270977"/>
                <a:gd name="connsiteX1" fmla="*/ 589361 w 604265"/>
                <a:gd name="connsiteY1" fmla="*/ 0 h 1270977"/>
                <a:gd name="connsiteX2" fmla="*/ 604265 w 604265"/>
                <a:gd name="connsiteY2" fmla="*/ 1270977 h 1270977"/>
                <a:gd name="connsiteX3" fmla="*/ 74935 w 604265"/>
                <a:gd name="connsiteY3" fmla="*/ 1185510 h 1270977"/>
                <a:gd name="connsiteX4" fmla="*/ 91538 w 604265"/>
                <a:gd name="connsiteY4" fmla="*/ 0 h 127097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04265" h="1270977">
                  <a:moveTo>
                    <a:pt x="91538" y="0"/>
                  </a:moveTo>
                  <a:lnTo>
                    <a:pt x="589361" y="0"/>
                  </a:lnTo>
                  <a:cubicBezTo>
                    <a:pt x="528401" y="403936"/>
                    <a:pt x="550925" y="889901"/>
                    <a:pt x="604265" y="1270977"/>
                  </a:cubicBezTo>
                  <a:lnTo>
                    <a:pt x="74935" y="1185510"/>
                  </a:lnTo>
                  <a:cubicBezTo>
                    <a:pt x="-29918" y="794719"/>
                    <a:pt x="-25053" y="403936"/>
                    <a:pt x="91538" y="0"/>
                  </a:cubicBezTo>
                  <a:close/>
                </a:path>
              </a:pathLst>
            </a:custGeom>
            <a:solidFill>
              <a:srgbClr val="4644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Isosceles Triangle 58"/>
            <p:cNvSpPr/>
            <p:nvPr/>
          </p:nvSpPr>
          <p:spPr>
            <a:xfrm rot="11257318" flipH="1">
              <a:off x="2286946" y="4162869"/>
              <a:ext cx="233167" cy="156772"/>
            </a:xfrm>
            <a:custGeom>
              <a:avLst/>
              <a:gdLst>
                <a:gd name="connsiteX0" fmla="*/ 0 w 242953"/>
                <a:gd name="connsiteY0" fmla="*/ 160247 h 160247"/>
                <a:gd name="connsiteX1" fmla="*/ 121477 w 242953"/>
                <a:gd name="connsiteY1" fmla="*/ 0 h 160247"/>
                <a:gd name="connsiteX2" fmla="*/ 242953 w 242953"/>
                <a:gd name="connsiteY2" fmla="*/ 160247 h 160247"/>
                <a:gd name="connsiteX3" fmla="*/ 0 w 242953"/>
                <a:gd name="connsiteY3" fmla="*/ 160247 h 160247"/>
                <a:gd name="connsiteX0" fmla="*/ 0 w 242953"/>
                <a:gd name="connsiteY0" fmla="*/ 141197 h 141197"/>
                <a:gd name="connsiteX1" fmla="*/ 16702 w 242953"/>
                <a:gd name="connsiteY1" fmla="*/ 0 h 141197"/>
                <a:gd name="connsiteX2" fmla="*/ 242953 w 242953"/>
                <a:gd name="connsiteY2" fmla="*/ 141197 h 141197"/>
                <a:gd name="connsiteX3" fmla="*/ 0 w 242953"/>
                <a:gd name="connsiteY3" fmla="*/ 141197 h 1411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42953" h="141197">
                  <a:moveTo>
                    <a:pt x="0" y="141197"/>
                  </a:moveTo>
                  <a:lnTo>
                    <a:pt x="16702" y="0"/>
                  </a:lnTo>
                  <a:lnTo>
                    <a:pt x="242953" y="141197"/>
                  </a:lnTo>
                  <a:lnTo>
                    <a:pt x="0" y="141197"/>
                  </a:lnTo>
                  <a:close/>
                </a:path>
              </a:pathLst>
            </a:custGeom>
            <a:solidFill>
              <a:srgbClr val="37373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Isosceles Triangle 58"/>
            <p:cNvSpPr/>
            <p:nvPr/>
          </p:nvSpPr>
          <p:spPr>
            <a:xfrm rot="10649133">
              <a:off x="1405573" y="4146752"/>
              <a:ext cx="309616" cy="188775"/>
            </a:xfrm>
            <a:custGeom>
              <a:avLst/>
              <a:gdLst>
                <a:gd name="connsiteX0" fmla="*/ 0 w 242953"/>
                <a:gd name="connsiteY0" fmla="*/ 160247 h 160247"/>
                <a:gd name="connsiteX1" fmla="*/ 121477 w 242953"/>
                <a:gd name="connsiteY1" fmla="*/ 0 h 160247"/>
                <a:gd name="connsiteX2" fmla="*/ 242953 w 242953"/>
                <a:gd name="connsiteY2" fmla="*/ 160247 h 160247"/>
                <a:gd name="connsiteX3" fmla="*/ 0 w 242953"/>
                <a:gd name="connsiteY3" fmla="*/ 160247 h 160247"/>
                <a:gd name="connsiteX0" fmla="*/ 0 w 242953"/>
                <a:gd name="connsiteY0" fmla="*/ 141197 h 141197"/>
                <a:gd name="connsiteX1" fmla="*/ 16702 w 242953"/>
                <a:gd name="connsiteY1" fmla="*/ 0 h 141197"/>
                <a:gd name="connsiteX2" fmla="*/ 242953 w 242953"/>
                <a:gd name="connsiteY2" fmla="*/ 141197 h 141197"/>
                <a:gd name="connsiteX3" fmla="*/ 0 w 242953"/>
                <a:gd name="connsiteY3" fmla="*/ 141197 h 141197"/>
                <a:gd name="connsiteX0" fmla="*/ 0 w 221803"/>
                <a:gd name="connsiteY0" fmla="*/ 141197 h 141197"/>
                <a:gd name="connsiteX1" fmla="*/ 16702 w 221803"/>
                <a:gd name="connsiteY1" fmla="*/ 0 h 141197"/>
                <a:gd name="connsiteX2" fmla="*/ 221803 w 221803"/>
                <a:gd name="connsiteY2" fmla="*/ 140260 h 141197"/>
                <a:gd name="connsiteX3" fmla="*/ 0 w 221803"/>
                <a:gd name="connsiteY3" fmla="*/ 141197 h 141197"/>
                <a:gd name="connsiteX0" fmla="*/ 0 w 239119"/>
                <a:gd name="connsiteY0" fmla="*/ 141197 h 148159"/>
                <a:gd name="connsiteX1" fmla="*/ 16702 w 239119"/>
                <a:gd name="connsiteY1" fmla="*/ 0 h 148159"/>
                <a:gd name="connsiteX2" fmla="*/ 239119 w 239119"/>
                <a:gd name="connsiteY2" fmla="*/ 148159 h 148159"/>
                <a:gd name="connsiteX3" fmla="*/ 0 w 239119"/>
                <a:gd name="connsiteY3" fmla="*/ 141197 h 148159"/>
                <a:gd name="connsiteX0" fmla="*/ 0 w 233307"/>
                <a:gd name="connsiteY0" fmla="*/ 141197 h 141197"/>
                <a:gd name="connsiteX1" fmla="*/ 16702 w 233307"/>
                <a:gd name="connsiteY1" fmla="*/ 0 h 141197"/>
                <a:gd name="connsiteX2" fmla="*/ 233307 w 233307"/>
                <a:gd name="connsiteY2" fmla="*/ 119376 h 141197"/>
                <a:gd name="connsiteX3" fmla="*/ 0 w 233307"/>
                <a:gd name="connsiteY3" fmla="*/ 141197 h 141197"/>
                <a:gd name="connsiteX0" fmla="*/ 0 w 229395"/>
                <a:gd name="connsiteY0" fmla="*/ 141197 h 141197"/>
                <a:gd name="connsiteX1" fmla="*/ 16702 w 229395"/>
                <a:gd name="connsiteY1" fmla="*/ 0 h 141197"/>
                <a:gd name="connsiteX2" fmla="*/ 229395 w 229395"/>
                <a:gd name="connsiteY2" fmla="*/ 128116 h 141197"/>
                <a:gd name="connsiteX3" fmla="*/ 0 w 229395"/>
                <a:gd name="connsiteY3" fmla="*/ 141197 h 1411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9395" h="141197">
                  <a:moveTo>
                    <a:pt x="0" y="141197"/>
                  </a:moveTo>
                  <a:lnTo>
                    <a:pt x="16702" y="0"/>
                  </a:lnTo>
                  <a:lnTo>
                    <a:pt x="229395" y="128116"/>
                  </a:lnTo>
                  <a:lnTo>
                    <a:pt x="0" y="141197"/>
                  </a:lnTo>
                  <a:close/>
                </a:path>
              </a:pathLst>
            </a:custGeom>
            <a:solidFill>
              <a:srgbClr val="37373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Arc 48"/>
            <p:cNvSpPr/>
            <p:nvPr/>
          </p:nvSpPr>
          <p:spPr>
            <a:xfrm flipH="1">
              <a:off x="1282968" y="5397823"/>
              <a:ext cx="647693" cy="282419"/>
            </a:xfrm>
            <a:custGeom>
              <a:avLst/>
              <a:gdLst>
                <a:gd name="connsiteX0" fmla="*/ 0 w 632458"/>
                <a:gd name="connsiteY0" fmla="*/ 316229 h 632458"/>
                <a:gd name="connsiteX1" fmla="*/ 316229 w 632458"/>
                <a:gd name="connsiteY1" fmla="*/ 0 h 632458"/>
                <a:gd name="connsiteX2" fmla="*/ 632458 w 632458"/>
                <a:gd name="connsiteY2" fmla="*/ 316229 h 632458"/>
                <a:gd name="connsiteX3" fmla="*/ 316229 w 632458"/>
                <a:gd name="connsiteY3" fmla="*/ 316229 h 632458"/>
                <a:gd name="connsiteX4" fmla="*/ 0 w 632458"/>
                <a:gd name="connsiteY4" fmla="*/ 316229 h 632458"/>
                <a:gd name="connsiteX0" fmla="*/ 0 w 632458"/>
                <a:gd name="connsiteY0" fmla="*/ 316229 h 632458"/>
                <a:gd name="connsiteX1" fmla="*/ 316229 w 632458"/>
                <a:gd name="connsiteY1" fmla="*/ 0 h 632458"/>
                <a:gd name="connsiteX2" fmla="*/ 632458 w 632458"/>
                <a:gd name="connsiteY2" fmla="*/ 316229 h 632458"/>
                <a:gd name="connsiteX0" fmla="*/ 3 w 632461"/>
                <a:gd name="connsiteY0" fmla="*/ 316229 h 316229"/>
                <a:gd name="connsiteX1" fmla="*/ 316232 w 632461"/>
                <a:gd name="connsiteY1" fmla="*/ 0 h 316229"/>
                <a:gd name="connsiteX2" fmla="*/ 632461 w 632461"/>
                <a:gd name="connsiteY2" fmla="*/ 316229 h 316229"/>
                <a:gd name="connsiteX3" fmla="*/ 316232 w 632461"/>
                <a:gd name="connsiteY3" fmla="*/ 316229 h 316229"/>
                <a:gd name="connsiteX4" fmla="*/ 3 w 632461"/>
                <a:gd name="connsiteY4" fmla="*/ 316229 h 316229"/>
                <a:gd name="connsiteX0" fmla="*/ 3 w 632461"/>
                <a:gd name="connsiteY0" fmla="*/ 316229 h 316229"/>
                <a:gd name="connsiteX1" fmla="*/ 171452 w 632461"/>
                <a:gd name="connsiteY1" fmla="*/ 22860 h 316229"/>
                <a:gd name="connsiteX2" fmla="*/ 632461 w 632461"/>
                <a:gd name="connsiteY2" fmla="*/ 316229 h 316229"/>
                <a:gd name="connsiteX0" fmla="*/ 6306 w 638764"/>
                <a:gd name="connsiteY0" fmla="*/ 316229 h 316229"/>
                <a:gd name="connsiteX1" fmla="*/ 322535 w 638764"/>
                <a:gd name="connsiteY1" fmla="*/ 0 h 316229"/>
                <a:gd name="connsiteX2" fmla="*/ 638764 w 638764"/>
                <a:gd name="connsiteY2" fmla="*/ 316229 h 316229"/>
                <a:gd name="connsiteX3" fmla="*/ 322535 w 638764"/>
                <a:gd name="connsiteY3" fmla="*/ 316229 h 316229"/>
                <a:gd name="connsiteX4" fmla="*/ 6306 w 638764"/>
                <a:gd name="connsiteY4" fmla="*/ 316229 h 316229"/>
                <a:gd name="connsiteX0" fmla="*/ 6306 w 638764"/>
                <a:gd name="connsiteY0" fmla="*/ 316229 h 316229"/>
                <a:gd name="connsiteX1" fmla="*/ 132035 w 638764"/>
                <a:gd name="connsiteY1" fmla="*/ 38100 h 316229"/>
                <a:gd name="connsiteX2" fmla="*/ 638764 w 638764"/>
                <a:gd name="connsiteY2" fmla="*/ 316229 h 316229"/>
                <a:gd name="connsiteX0" fmla="*/ 6306 w 638764"/>
                <a:gd name="connsiteY0" fmla="*/ 316229 h 316229"/>
                <a:gd name="connsiteX1" fmla="*/ 322535 w 638764"/>
                <a:gd name="connsiteY1" fmla="*/ 0 h 316229"/>
                <a:gd name="connsiteX2" fmla="*/ 638764 w 638764"/>
                <a:gd name="connsiteY2" fmla="*/ 316229 h 316229"/>
                <a:gd name="connsiteX3" fmla="*/ 322535 w 638764"/>
                <a:gd name="connsiteY3" fmla="*/ 316229 h 316229"/>
                <a:gd name="connsiteX4" fmla="*/ 6306 w 638764"/>
                <a:gd name="connsiteY4" fmla="*/ 316229 h 316229"/>
                <a:gd name="connsiteX0" fmla="*/ 6306 w 638764"/>
                <a:gd name="connsiteY0" fmla="*/ 316229 h 316229"/>
                <a:gd name="connsiteX1" fmla="*/ 132035 w 638764"/>
                <a:gd name="connsiteY1" fmla="*/ 38100 h 316229"/>
                <a:gd name="connsiteX2" fmla="*/ 632551 w 638764"/>
                <a:gd name="connsiteY2" fmla="*/ 270112 h 316229"/>
                <a:gd name="connsiteX0" fmla="*/ 6306 w 644977"/>
                <a:gd name="connsiteY0" fmla="*/ 316346 h 316346"/>
                <a:gd name="connsiteX1" fmla="*/ 322535 w 644977"/>
                <a:gd name="connsiteY1" fmla="*/ 117 h 316346"/>
                <a:gd name="connsiteX2" fmla="*/ 644977 w 644977"/>
                <a:gd name="connsiteY2" fmla="*/ 289994 h 316346"/>
                <a:gd name="connsiteX3" fmla="*/ 322535 w 644977"/>
                <a:gd name="connsiteY3" fmla="*/ 316346 h 316346"/>
                <a:gd name="connsiteX4" fmla="*/ 6306 w 644977"/>
                <a:gd name="connsiteY4" fmla="*/ 316346 h 316346"/>
                <a:gd name="connsiteX0" fmla="*/ 6306 w 644977"/>
                <a:gd name="connsiteY0" fmla="*/ 316346 h 316346"/>
                <a:gd name="connsiteX1" fmla="*/ 132035 w 644977"/>
                <a:gd name="connsiteY1" fmla="*/ 38217 h 316346"/>
                <a:gd name="connsiteX2" fmla="*/ 632551 w 644977"/>
                <a:gd name="connsiteY2" fmla="*/ 270229 h 316346"/>
                <a:gd name="connsiteX0" fmla="*/ 6306 w 644977"/>
                <a:gd name="connsiteY0" fmla="*/ 278129 h 278129"/>
                <a:gd name="connsiteX1" fmla="*/ 229272 w 644977"/>
                <a:gd name="connsiteY1" fmla="*/ 54133 h 278129"/>
                <a:gd name="connsiteX2" fmla="*/ 644977 w 644977"/>
                <a:gd name="connsiteY2" fmla="*/ 251777 h 278129"/>
                <a:gd name="connsiteX3" fmla="*/ 322535 w 644977"/>
                <a:gd name="connsiteY3" fmla="*/ 278129 h 278129"/>
                <a:gd name="connsiteX4" fmla="*/ 6306 w 644977"/>
                <a:gd name="connsiteY4" fmla="*/ 278129 h 278129"/>
                <a:gd name="connsiteX0" fmla="*/ 6306 w 644977"/>
                <a:gd name="connsiteY0" fmla="*/ 278129 h 278129"/>
                <a:gd name="connsiteX1" fmla="*/ 132035 w 644977"/>
                <a:gd name="connsiteY1" fmla="*/ 0 h 278129"/>
                <a:gd name="connsiteX2" fmla="*/ 632551 w 644977"/>
                <a:gd name="connsiteY2" fmla="*/ 232012 h 27812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644977" h="278129" stroke="0" extrusionOk="0">
                  <a:moveTo>
                    <a:pt x="6306" y="278129"/>
                  </a:moveTo>
                  <a:cubicBezTo>
                    <a:pt x="6306" y="103481"/>
                    <a:pt x="122827" y="58525"/>
                    <a:pt x="229272" y="54133"/>
                  </a:cubicBezTo>
                  <a:cubicBezTo>
                    <a:pt x="335717" y="49741"/>
                    <a:pt x="644977" y="77129"/>
                    <a:pt x="644977" y="251777"/>
                  </a:cubicBezTo>
                  <a:lnTo>
                    <a:pt x="322535" y="278129"/>
                  </a:lnTo>
                  <a:lnTo>
                    <a:pt x="6306" y="278129"/>
                  </a:lnTo>
                  <a:close/>
                </a:path>
                <a:path w="644977" h="278129" fill="none">
                  <a:moveTo>
                    <a:pt x="6306" y="278129"/>
                  </a:moveTo>
                  <a:cubicBezTo>
                    <a:pt x="6306" y="103481"/>
                    <a:pt x="-42613" y="0"/>
                    <a:pt x="132035" y="0"/>
                  </a:cubicBezTo>
                  <a:cubicBezTo>
                    <a:pt x="306683" y="0"/>
                    <a:pt x="632551" y="57364"/>
                    <a:pt x="632551" y="232012"/>
                  </a:cubicBezTo>
                </a:path>
              </a:pathLst>
            </a:custGeom>
            <a:solidFill>
              <a:srgbClr val="27282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lt1"/>
                </a:solidFill>
              </a:endParaRPr>
            </a:p>
          </p:txBody>
        </p:sp>
        <p:grpSp>
          <p:nvGrpSpPr>
            <p:cNvPr id="10" name="Group 9"/>
            <p:cNvGrpSpPr/>
            <p:nvPr/>
          </p:nvGrpSpPr>
          <p:grpSpPr>
            <a:xfrm>
              <a:off x="1968133" y="2135355"/>
              <a:ext cx="466725" cy="340326"/>
              <a:chOff x="3537954" y="1578841"/>
              <a:chExt cx="466725" cy="340326"/>
            </a:xfrm>
          </p:grpSpPr>
          <p:sp>
            <p:nvSpPr>
              <p:cNvPr id="3" name="Rounded Rectangle 2"/>
              <p:cNvSpPr/>
              <p:nvPr/>
            </p:nvSpPr>
            <p:spPr>
              <a:xfrm rot="255207">
                <a:off x="3537954" y="1578841"/>
                <a:ext cx="466725" cy="340326"/>
              </a:xfrm>
              <a:prstGeom prst="roundRect">
                <a:avLst>
                  <a:gd name="adj" fmla="val 30661"/>
                </a:avLst>
              </a:prstGeom>
              <a:solidFill>
                <a:srgbClr val="E0BCA6"/>
              </a:solidFill>
              <a:ln w="57150">
                <a:solidFill>
                  <a:srgbClr val="4B4C5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0" name="Rounded Rectangle 49"/>
              <p:cNvSpPr/>
              <p:nvPr/>
            </p:nvSpPr>
            <p:spPr>
              <a:xfrm rot="255207">
                <a:off x="3582855" y="1618460"/>
                <a:ext cx="379857" cy="251318"/>
              </a:xfrm>
              <a:prstGeom prst="roundRect">
                <a:avLst>
                  <a:gd name="adj" fmla="val 30661"/>
                </a:avLst>
              </a:prstGeom>
              <a:solidFill>
                <a:srgbClr val="E0BCA6"/>
              </a:solidFill>
              <a:ln w="57150">
                <a:solidFill>
                  <a:srgbClr val="4B4C5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" name="Rounded Rectangle 7"/>
              <p:cNvSpPr/>
              <p:nvPr/>
            </p:nvSpPr>
            <p:spPr>
              <a:xfrm rot="198399">
                <a:off x="3578236" y="1635157"/>
                <a:ext cx="400232" cy="215055"/>
              </a:xfrm>
              <a:prstGeom prst="roundRect">
                <a:avLst>
                  <a:gd name="adj" fmla="val 50000"/>
                </a:avLst>
              </a:prstGeom>
              <a:solidFill>
                <a:srgbClr val="E0BCA6"/>
              </a:solidFill>
              <a:ln w="57150">
                <a:solidFill>
                  <a:srgbClr val="4B4C5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1" name="Freeform 50"/>
              <p:cNvSpPr/>
              <p:nvPr/>
            </p:nvSpPr>
            <p:spPr>
              <a:xfrm rot="21003671" flipH="1">
                <a:off x="3695653" y="1706763"/>
                <a:ext cx="160485" cy="71843"/>
              </a:xfrm>
              <a:custGeom>
                <a:avLst/>
                <a:gdLst>
                  <a:gd name="connsiteX0" fmla="*/ 0 w 396240"/>
                  <a:gd name="connsiteY0" fmla="*/ 190500 h 190500"/>
                  <a:gd name="connsiteX1" fmla="*/ 236220 w 396240"/>
                  <a:gd name="connsiteY1" fmla="*/ 129540 h 190500"/>
                  <a:gd name="connsiteX2" fmla="*/ 396240 w 396240"/>
                  <a:gd name="connsiteY2" fmla="*/ 0 h 1905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396240" h="190500">
                    <a:moveTo>
                      <a:pt x="0" y="190500"/>
                    </a:moveTo>
                    <a:cubicBezTo>
                      <a:pt x="85090" y="175895"/>
                      <a:pt x="170180" y="161290"/>
                      <a:pt x="236220" y="129540"/>
                    </a:cubicBezTo>
                    <a:cubicBezTo>
                      <a:pt x="302260" y="97790"/>
                      <a:pt x="349250" y="48895"/>
                      <a:pt x="396240" y="0"/>
                    </a:cubicBezTo>
                  </a:path>
                </a:pathLst>
              </a:custGeom>
              <a:ln w="19050">
                <a:solidFill>
                  <a:srgbClr val="9D4E4A"/>
                </a:solidFill>
              </a:ln>
            </p:spPr>
            <p:style>
              <a:lnRef idx="1">
                <a:schemeClr val="accent6"/>
              </a:lnRef>
              <a:fillRef idx="0">
                <a:schemeClr val="accent6"/>
              </a:fillRef>
              <a:effectRef idx="0">
                <a:schemeClr val="accent6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52" name="Freeform 51"/>
            <p:cNvSpPr/>
            <p:nvPr/>
          </p:nvSpPr>
          <p:spPr>
            <a:xfrm rot="8447597" flipH="1">
              <a:off x="1876514" y="1700084"/>
              <a:ext cx="160485" cy="53354"/>
            </a:xfrm>
            <a:custGeom>
              <a:avLst/>
              <a:gdLst>
                <a:gd name="connsiteX0" fmla="*/ 0 w 396240"/>
                <a:gd name="connsiteY0" fmla="*/ 190500 h 190500"/>
                <a:gd name="connsiteX1" fmla="*/ 236220 w 396240"/>
                <a:gd name="connsiteY1" fmla="*/ 129540 h 190500"/>
                <a:gd name="connsiteX2" fmla="*/ 396240 w 396240"/>
                <a:gd name="connsiteY2" fmla="*/ 0 h 1905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396240" h="190500">
                  <a:moveTo>
                    <a:pt x="0" y="190500"/>
                  </a:moveTo>
                  <a:cubicBezTo>
                    <a:pt x="85090" y="175895"/>
                    <a:pt x="170180" y="161290"/>
                    <a:pt x="236220" y="129540"/>
                  </a:cubicBezTo>
                  <a:cubicBezTo>
                    <a:pt x="302260" y="97790"/>
                    <a:pt x="349250" y="48895"/>
                    <a:pt x="396240" y="0"/>
                  </a:cubicBezTo>
                </a:path>
              </a:pathLst>
            </a:custGeom>
            <a:ln w="19050">
              <a:solidFill>
                <a:srgbClr val="4D4D4D"/>
              </a:solidFill>
            </a:ln>
          </p:spPr>
          <p:style>
            <a:lnRef idx="1">
              <a:schemeClr val="accent6"/>
            </a:lnRef>
            <a:fillRef idx="0">
              <a:schemeClr val="accent6"/>
            </a:fillRef>
            <a:effectRef idx="0">
              <a:schemeClr val="accent6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Freeform 52"/>
            <p:cNvSpPr/>
            <p:nvPr/>
          </p:nvSpPr>
          <p:spPr>
            <a:xfrm rot="8447597" flipH="1">
              <a:off x="2242405" y="1642209"/>
              <a:ext cx="160485" cy="53354"/>
            </a:xfrm>
            <a:custGeom>
              <a:avLst/>
              <a:gdLst>
                <a:gd name="connsiteX0" fmla="*/ 0 w 396240"/>
                <a:gd name="connsiteY0" fmla="*/ 190500 h 190500"/>
                <a:gd name="connsiteX1" fmla="*/ 236220 w 396240"/>
                <a:gd name="connsiteY1" fmla="*/ 129540 h 190500"/>
                <a:gd name="connsiteX2" fmla="*/ 396240 w 396240"/>
                <a:gd name="connsiteY2" fmla="*/ 0 h 1905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396240" h="190500">
                  <a:moveTo>
                    <a:pt x="0" y="190500"/>
                  </a:moveTo>
                  <a:cubicBezTo>
                    <a:pt x="85090" y="175895"/>
                    <a:pt x="170180" y="161290"/>
                    <a:pt x="236220" y="129540"/>
                  </a:cubicBezTo>
                  <a:cubicBezTo>
                    <a:pt x="302260" y="97790"/>
                    <a:pt x="349250" y="48895"/>
                    <a:pt x="396240" y="0"/>
                  </a:cubicBezTo>
                </a:path>
              </a:pathLst>
            </a:custGeom>
            <a:ln w="19050">
              <a:solidFill>
                <a:srgbClr val="4D4D4D"/>
              </a:solidFill>
            </a:ln>
          </p:spPr>
          <p:style>
            <a:lnRef idx="1">
              <a:schemeClr val="accent6"/>
            </a:lnRef>
            <a:fillRef idx="0">
              <a:schemeClr val="accent6"/>
            </a:fillRef>
            <a:effectRef idx="0">
              <a:schemeClr val="accent6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Oval 30"/>
            <p:cNvSpPr/>
            <p:nvPr/>
          </p:nvSpPr>
          <p:spPr>
            <a:xfrm rot="5600433">
              <a:off x="1269317" y="1338794"/>
              <a:ext cx="631663" cy="493551"/>
            </a:xfrm>
            <a:custGeom>
              <a:avLst/>
              <a:gdLst>
                <a:gd name="connsiteX0" fmla="*/ 0 w 981531"/>
                <a:gd name="connsiteY0" fmla="*/ 320477 h 640953"/>
                <a:gd name="connsiteX1" fmla="*/ 490766 w 981531"/>
                <a:gd name="connsiteY1" fmla="*/ 0 h 640953"/>
                <a:gd name="connsiteX2" fmla="*/ 981532 w 981531"/>
                <a:gd name="connsiteY2" fmla="*/ 320477 h 640953"/>
                <a:gd name="connsiteX3" fmla="*/ 490766 w 981531"/>
                <a:gd name="connsiteY3" fmla="*/ 640954 h 640953"/>
                <a:gd name="connsiteX4" fmla="*/ 0 w 981531"/>
                <a:gd name="connsiteY4" fmla="*/ 320477 h 640953"/>
                <a:gd name="connsiteX0" fmla="*/ 0 w 986295"/>
                <a:gd name="connsiteY0" fmla="*/ 321672 h 644813"/>
                <a:gd name="connsiteX1" fmla="*/ 490766 w 986295"/>
                <a:gd name="connsiteY1" fmla="*/ 1195 h 644813"/>
                <a:gd name="connsiteX2" fmla="*/ 986295 w 986295"/>
                <a:gd name="connsiteY2" fmla="*/ 421685 h 644813"/>
                <a:gd name="connsiteX3" fmla="*/ 490766 w 986295"/>
                <a:gd name="connsiteY3" fmla="*/ 642149 h 644813"/>
                <a:gd name="connsiteX4" fmla="*/ 0 w 986295"/>
                <a:gd name="connsiteY4" fmla="*/ 321672 h 644813"/>
                <a:gd name="connsiteX0" fmla="*/ 0 w 986295"/>
                <a:gd name="connsiteY0" fmla="*/ 321672 h 643587"/>
                <a:gd name="connsiteX1" fmla="*/ 490766 w 986295"/>
                <a:gd name="connsiteY1" fmla="*/ 1195 h 643587"/>
                <a:gd name="connsiteX2" fmla="*/ 986295 w 986295"/>
                <a:gd name="connsiteY2" fmla="*/ 421685 h 643587"/>
                <a:gd name="connsiteX3" fmla="*/ 490766 w 986295"/>
                <a:gd name="connsiteY3" fmla="*/ 642149 h 643587"/>
                <a:gd name="connsiteX4" fmla="*/ 0 w 986295"/>
                <a:gd name="connsiteY4" fmla="*/ 321672 h 6435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86295" h="643587">
                  <a:moveTo>
                    <a:pt x="0" y="321672"/>
                  </a:moveTo>
                  <a:cubicBezTo>
                    <a:pt x="0" y="144677"/>
                    <a:pt x="326384" y="-15474"/>
                    <a:pt x="490766" y="1195"/>
                  </a:cubicBezTo>
                  <a:cubicBezTo>
                    <a:pt x="655149" y="17864"/>
                    <a:pt x="986295" y="244690"/>
                    <a:pt x="986295" y="421685"/>
                  </a:cubicBezTo>
                  <a:cubicBezTo>
                    <a:pt x="829133" y="527242"/>
                    <a:pt x="655149" y="658818"/>
                    <a:pt x="490766" y="642149"/>
                  </a:cubicBezTo>
                  <a:cubicBezTo>
                    <a:pt x="326384" y="625480"/>
                    <a:pt x="0" y="498667"/>
                    <a:pt x="0" y="321672"/>
                  </a:cubicBezTo>
                  <a:close/>
                </a:path>
              </a:pathLst>
            </a:custGeom>
            <a:solidFill>
              <a:srgbClr val="4D4D4D"/>
            </a:solidFill>
            <a:ln>
              <a:solidFill>
                <a:srgbClr val="4D4D4D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Chord 17"/>
            <p:cNvSpPr/>
            <p:nvPr/>
          </p:nvSpPr>
          <p:spPr>
            <a:xfrm rot="11323920" flipH="1" flipV="1">
              <a:off x="1505285" y="1793996"/>
              <a:ext cx="224464" cy="344306"/>
            </a:xfrm>
            <a:prstGeom prst="chord">
              <a:avLst/>
            </a:prstGeom>
            <a:solidFill>
              <a:srgbClr val="E0BCA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Oval 30"/>
            <p:cNvSpPr/>
            <p:nvPr/>
          </p:nvSpPr>
          <p:spPr>
            <a:xfrm>
              <a:off x="1768136" y="911905"/>
              <a:ext cx="972730" cy="726263"/>
            </a:xfrm>
            <a:custGeom>
              <a:avLst/>
              <a:gdLst>
                <a:gd name="connsiteX0" fmla="*/ 0 w 981531"/>
                <a:gd name="connsiteY0" fmla="*/ 320477 h 640953"/>
                <a:gd name="connsiteX1" fmla="*/ 490766 w 981531"/>
                <a:gd name="connsiteY1" fmla="*/ 0 h 640953"/>
                <a:gd name="connsiteX2" fmla="*/ 981532 w 981531"/>
                <a:gd name="connsiteY2" fmla="*/ 320477 h 640953"/>
                <a:gd name="connsiteX3" fmla="*/ 490766 w 981531"/>
                <a:gd name="connsiteY3" fmla="*/ 640954 h 640953"/>
                <a:gd name="connsiteX4" fmla="*/ 0 w 981531"/>
                <a:gd name="connsiteY4" fmla="*/ 320477 h 640953"/>
                <a:gd name="connsiteX0" fmla="*/ 0 w 986295"/>
                <a:gd name="connsiteY0" fmla="*/ 321672 h 644813"/>
                <a:gd name="connsiteX1" fmla="*/ 490766 w 986295"/>
                <a:gd name="connsiteY1" fmla="*/ 1195 h 644813"/>
                <a:gd name="connsiteX2" fmla="*/ 986295 w 986295"/>
                <a:gd name="connsiteY2" fmla="*/ 421685 h 644813"/>
                <a:gd name="connsiteX3" fmla="*/ 490766 w 986295"/>
                <a:gd name="connsiteY3" fmla="*/ 642149 h 644813"/>
                <a:gd name="connsiteX4" fmla="*/ 0 w 986295"/>
                <a:gd name="connsiteY4" fmla="*/ 321672 h 644813"/>
                <a:gd name="connsiteX0" fmla="*/ 0 w 986295"/>
                <a:gd name="connsiteY0" fmla="*/ 321672 h 643587"/>
                <a:gd name="connsiteX1" fmla="*/ 490766 w 986295"/>
                <a:gd name="connsiteY1" fmla="*/ 1195 h 643587"/>
                <a:gd name="connsiteX2" fmla="*/ 986295 w 986295"/>
                <a:gd name="connsiteY2" fmla="*/ 421685 h 643587"/>
                <a:gd name="connsiteX3" fmla="*/ 490766 w 986295"/>
                <a:gd name="connsiteY3" fmla="*/ 642149 h 643587"/>
                <a:gd name="connsiteX4" fmla="*/ 0 w 986295"/>
                <a:gd name="connsiteY4" fmla="*/ 321672 h 643587"/>
                <a:gd name="connsiteX0" fmla="*/ 0 w 1059947"/>
                <a:gd name="connsiteY0" fmla="*/ 584289 h 690530"/>
                <a:gd name="connsiteX1" fmla="*/ 564418 w 1059947"/>
                <a:gd name="connsiteY1" fmla="*/ 1874 h 690530"/>
                <a:gd name="connsiteX2" fmla="*/ 1059947 w 1059947"/>
                <a:gd name="connsiteY2" fmla="*/ 422364 h 690530"/>
                <a:gd name="connsiteX3" fmla="*/ 564418 w 1059947"/>
                <a:gd name="connsiteY3" fmla="*/ 642828 h 690530"/>
                <a:gd name="connsiteX4" fmla="*/ 0 w 1059947"/>
                <a:gd name="connsiteY4" fmla="*/ 584289 h 690530"/>
                <a:gd name="connsiteX0" fmla="*/ 14574 w 1074521"/>
                <a:gd name="connsiteY0" fmla="*/ 584289 h 726263"/>
                <a:gd name="connsiteX1" fmla="*/ 578992 w 1074521"/>
                <a:gd name="connsiteY1" fmla="*/ 1874 h 726263"/>
                <a:gd name="connsiteX2" fmla="*/ 1074521 w 1074521"/>
                <a:gd name="connsiteY2" fmla="*/ 422364 h 726263"/>
                <a:gd name="connsiteX3" fmla="*/ 578992 w 1074521"/>
                <a:gd name="connsiteY3" fmla="*/ 642828 h 726263"/>
                <a:gd name="connsiteX4" fmla="*/ 14574 w 1074521"/>
                <a:gd name="connsiteY4" fmla="*/ 584289 h 7262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74521" h="726263">
                  <a:moveTo>
                    <a:pt x="14574" y="584289"/>
                  </a:moveTo>
                  <a:cubicBezTo>
                    <a:pt x="-90643" y="321569"/>
                    <a:pt x="402334" y="28862"/>
                    <a:pt x="578992" y="1874"/>
                  </a:cubicBezTo>
                  <a:cubicBezTo>
                    <a:pt x="755650" y="-25114"/>
                    <a:pt x="1074521" y="245369"/>
                    <a:pt x="1074521" y="422364"/>
                  </a:cubicBezTo>
                  <a:cubicBezTo>
                    <a:pt x="917359" y="527921"/>
                    <a:pt x="755650" y="615840"/>
                    <a:pt x="578992" y="642828"/>
                  </a:cubicBezTo>
                  <a:cubicBezTo>
                    <a:pt x="402334" y="669816"/>
                    <a:pt x="119791" y="847009"/>
                    <a:pt x="14574" y="584289"/>
                  </a:cubicBezTo>
                  <a:close/>
                </a:path>
              </a:pathLst>
            </a:custGeom>
            <a:solidFill>
              <a:srgbClr val="4D4D4D"/>
            </a:solidFill>
            <a:ln>
              <a:solidFill>
                <a:srgbClr val="4D4D4D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Rectangle 45"/>
            <p:cNvSpPr/>
            <p:nvPr/>
          </p:nvSpPr>
          <p:spPr>
            <a:xfrm rot="21421070" flipH="1">
              <a:off x="2012478" y="4394420"/>
              <a:ext cx="184413" cy="1213629"/>
            </a:xfrm>
            <a:custGeom>
              <a:avLst/>
              <a:gdLst>
                <a:gd name="connsiteX0" fmla="*/ 0 w 497823"/>
                <a:gd name="connsiteY0" fmla="*/ 0 h 1211807"/>
                <a:gd name="connsiteX1" fmla="*/ 497823 w 497823"/>
                <a:gd name="connsiteY1" fmla="*/ 0 h 1211807"/>
                <a:gd name="connsiteX2" fmla="*/ 497823 w 497823"/>
                <a:gd name="connsiteY2" fmla="*/ 1211807 h 1211807"/>
                <a:gd name="connsiteX3" fmla="*/ 0 w 497823"/>
                <a:gd name="connsiteY3" fmla="*/ 1211807 h 1211807"/>
                <a:gd name="connsiteX4" fmla="*/ 0 w 497823"/>
                <a:gd name="connsiteY4" fmla="*/ 0 h 1211807"/>
                <a:gd name="connsiteX0" fmla="*/ 27093 w 524916"/>
                <a:gd name="connsiteY0" fmla="*/ 0 h 1211807"/>
                <a:gd name="connsiteX1" fmla="*/ 524916 w 524916"/>
                <a:gd name="connsiteY1" fmla="*/ 0 h 1211807"/>
                <a:gd name="connsiteX2" fmla="*/ 524916 w 524916"/>
                <a:gd name="connsiteY2" fmla="*/ 1211807 h 1211807"/>
                <a:gd name="connsiteX3" fmla="*/ 27093 w 524916"/>
                <a:gd name="connsiteY3" fmla="*/ 1211807 h 1211807"/>
                <a:gd name="connsiteX4" fmla="*/ 27093 w 524916"/>
                <a:gd name="connsiteY4" fmla="*/ 0 h 1211807"/>
                <a:gd name="connsiteX0" fmla="*/ 37629 w 535452"/>
                <a:gd name="connsiteY0" fmla="*/ 0 h 1211807"/>
                <a:gd name="connsiteX1" fmla="*/ 535452 w 535452"/>
                <a:gd name="connsiteY1" fmla="*/ 0 h 1211807"/>
                <a:gd name="connsiteX2" fmla="*/ 535452 w 535452"/>
                <a:gd name="connsiteY2" fmla="*/ 1211807 h 1211807"/>
                <a:gd name="connsiteX3" fmla="*/ 37629 w 535452"/>
                <a:gd name="connsiteY3" fmla="*/ 1211807 h 1211807"/>
                <a:gd name="connsiteX4" fmla="*/ 37629 w 535452"/>
                <a:gd name="connsiteY4" fmla="*/ 0 h 1211807"/>
                <a:gd name="connsiteX0" fmla="*/ 37629 w 535452"/>
                <a:gd name="connsiteY0" fmla="*/ 0 h 1211807"/>
                <a:gd name="connsiteX1" fmla="*/ 535452 w 535452"/>
                <a:gd name="connsiteY1" fmla="*/ 0 h 1211807"/>
                <a:gd name="connsiteX2" fmla="*/ 535452 w 535452"/>
                <a:gd name="connsiteY2" fmla="*/ 1211807 h 1211807"/>
                <a:gd name="connsiteX3" fmla="*/ 37629 w 535452"/>
                <a:gd name="connsiteY3" fmla="*/ 1211807 h 1211807"/>
                <a:gd name="connsiteX4" fmla="*/ 37629 w 535452"/>
                <a:gd name="connsiteY4" fmla="*/ 0 h 1211807"/>
                <a:gd name="connsiteX0" fmla="*/ 37629 w 535452"/>
                <a:gd name="connsiteY0" fmla="*/ 0 h 1211807"/>
                <a:gd name="connsiteX1" fmla="*/ 535452 w 535452"/>
                <a:gd name="connsiteY1" fmla="*/ 0 h 1211807"/>
                <a:gd name="connsiteX2" fmla="*/ 535452 w 535452"/>
                <a:gd name="connsiteY2" fmla="*/ 1211807 h 1211807"/>
                <a:gd name="connsiteX3" fmla="*/ 37629 w 535452"/>
                <a:gd name="connsiteY3" fmla="*/ 1211807 h 1211807"/>
                <a:gd name="connsiteX4" fmla="*/ 37629 w 535452"/>
                <a:gd name="connsiteY4" fmla="*/ 0 h 1211807"/>
                <a:gd name="connsiteX0" fmla="*/ 37629 w 550356"/>
                <a:gd name="connsiteY0" fmla="*/ 0 h 1270977"/>
                <a:gd name="connsiteX1" fmla="*/ 535452 w 550356"/>
                <a:gd name="connsiteY1" fmla="*/ 0 h 1270977"/>
                <a:gd name="connsiteX2" fmla="*/ 550356 w 550356"/>
                <a:gd name="connsiteY2" fmla="*/ 1270977 h 1270977"/>
                <a:gd name="connsiteX3" fmla="*/ 37629 w 550356"/>
                <a:gd name="connsiteY3" fmla="*/ 1211807 h 1270977"/>
                <a:gd name="connsiteX4" fmla="*/ 37629 w 550356"/>
                <a:gd name="connsiteY4" fmla="*/ 0 h 1270977"/>
                <a:gd name="connsiteX0" fmla="*/ 45549 w 558276"/>
                <a:gd name="connsiteY0" fmla="*/ 0 h 1270977"/>
                <a:gd name="connsiteX1" fmla="*/ 543372 w 558276"/>
                <a:gd name="connsiteY1" fmla="*/ 0 h 1270977"/>
                <a:gd name="connsiteX2" fmla="*/ 558276 w 558276"/>
                <a:gd name="connsiteY2" fmla="*/ 1270977 h 1270977"/>
                <a:gd name="connsiteX3" fmla="*/ 28946 w 558276"/>
                <a:gd name="connsiteY3" fmla="*/ 1185510 h 1270977"/>
                <a:gd name="connsiteX4" fmla="*/ 45549 w 558276"/>
                <a:gd name="connsiteY4" fmla="*/ 0 h 1270977"/>
                <a:gd name="connsiteX0" fmla="*/ 73620 w 586347"/>
                <a:gd name="connsiteY0" fmla="*/ 0 h 1270977"/>
                <a:gd name="connsiteX1" fmla="*/ 571443 w 586347"/>
                <a:gd name="connsiteY1" fmla="*/ 0 h 1270977"/>
                <a:gd name="connsiteX2" fmla="*/ 586347 w 586347"/>
                <a:gd name="connsiteY2" fmla="*/ 1270977 h 1270977"/>
                <a:gd name="connsiteX3" fmla="*/ 57017 w 586347"/>
                <a:gd name="connsiteY3" fmla="*/ 1185510 h 1270977"/>
                <a:gd name="connsiteX4" fmla="*/ 73620 w 586347"/>
                <a:gd name="connsiteY4" fmla="*/ 0 h 1270977"/>
                <a:gd name="connsiteX0" fmla="*/ 91538 w 604265"/>
                <a:gd name="connsiteY0" fmla="*/ 0 h 1270977"/>
                <a:gd name="connsiteX1" fmla="*/ 589361 w 604265"/>
                <a:gd name="connsiteY1" fmla="*/ 0 h 1270977"/>
                <a:gd name="connsiteX2" fmla="*/ 604265 w 604265"/>
                <a:gd name="connsiteY2" fmla="*/ 1270977 h 1270977"/>
                <a:gd name="connsiteX3" fmla="*/ 74935 w 604265"/>
                <a:gd name="connsiteY3" fmla="*/ 1185510 h 1270977"/>
                <a:gd name="connsiteX4" fmla="*/ 91538 w 604265"/>
                <a:gd name="connsiteY4" fmla="*/ 0 h 1270977"/>
                <a:gd name="connsiteX0" fmla="*/ 91538 w 700656"/>
                <a:gd name="connsiteY0" fmla="*/ 0 h 1249854"/>
                <a:gd name="connsiteX1" fmla="*/ 589361 w 700656"/>
                <a:gd name="connsiteY1" fmla="*/ 0 h 1249854"/>
                <a:gd name="connsiteX2" fmla="*/ 700657 w 700656"/>
                <a:gd name="connsiteY2" fmla="*/ 1249854 h 1249854"/>
                <a:gd name="connsiteX3" fmla="*/ 74935 w 700656"/>
                <a:gd name="connsiteY3" fmla="*/ 1185510 h 1249854"/>
                <a:gd name="connsiteX4" fmla="*/ 91538 w 700656"/>
                <a:gd name="connsiteY4" fmla="*/ 0 h 1249854"/>
                <a:gd name="connsiteX0" fmla="*/ 36219 w 645337"/>
                <a:gd name="connsiteY0" fmla="*/ 0 h 1249854"/>
                <a:gd name="connsiteX1" fmla="*/ 534042 w 645337"/>
                <a:gd name="connsiteY1" fmla="*/ 0 h 1249854"/>
                <a:gd name="connsiteX2" fmla="*/ 645338 w 645337"/>
                <a:gd name="connsiteY2" fmla="*/ 1249854 h 1249854"/>
                <a:gd name="connsiteX3" fmla="*/ 217602 w 645337"/>
                <a:gd name="connsiteY3" fmla="*/ 1172652 h 1249854"/>
                <a:gd name="connsiteX4" fmla="*/ 36219 w 645337"/>
                <a:gd name="connsiteY4" fmla="*/ 0 h 12498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45337" h="1249854">
                  <a:moveTo>
                    <a:pt x="36219" y="0"/>
                  </a:moveTo>
                  <a:lnTo>
                    <a:pt x="534042" y="0"/>
                  </a:lnTo>
                  <a:cubicBezTo>
                    <a:pt x="473082" y="403936"/>
                    <a:pt x="591998" y="868778"/>
                    <a:pt x="645338" y="1249854"/>
                  </a:cubicBezTo>
                  <a:cubicBezTo>
                    <a:pt x="468895" y="1221365"/>
                    <a:pt x="394045" y="1201141"/>
                    <a:pt x="217602" y="1172652"/>
                  </a:cubicBezTo>
                  <a:cubicBezTo>
                    <a:pt x="112749" y="781861"/>
                    <a:pt x="-80372" y="403936"/>
                    <a:pt x="36219" y="0"/>
                  </a:cubicBezTo>
                  <a:close/>
                </a:path>
              </a:pathLst>
            </a:custGeom>
            <a:solidFill>
              <a:srgbClr val="4644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Arc 48"/>
            <p:cNvSpPr/>
            <p:nvPr/>
          </p:nvSpPr>
          <p:spPr>
            <a:xfrm>
              <a:off x="2012146" y="5318011"/>
              <a:ext cx="630755" cy="321692"/>
            </a:xfrm>
            <a:custGeom>
              <a:avLst/>
              <a:gdLst>
                <a:gd name="connsiteX0" fmla="*/ 0 w 632458"/>
                <a:gd name="connsiteY0" fmla="*/ 316229 h 632458"/>
                <a:gd name="connsiteX1" fmla="*/ 316229 w 632458"/>
                <a:gd name="connsiteY1" fmla="*/ 0 h 632458"/>
                <a:gd name="connsiteX2" fmla="*/ 632458 w 632458"/>
                <a:gd name="connsiteY2" fmla="*/ 316229 h 632458"/>
                <a:gd name="connsiteX3" fmla="*/ 316229 w 632458"/>
                <a:gd name="connsiteY3" fmla="*/ 316229 h 632458"/>
                <a:gd name="connsiteX4" fmla="*/ 0 w 632458"/>
                <a:gd name="connsiteY4" fmla="*/ 316229 h 632458"/>
                <a:gd name="connsiteX0" fmla="*/ 0 w 632458"/>
                <a:gd name="connsiteY0" fmla="*/ 316229 h 632458"/>
                <a:gd name="connsiteX1" fmla="*/ 316229 w 632458"/>
                <a:gd name="connsiteY1" fmla="*/ 0 h 632458"/>
                <a:gd name="connsiteX2" fmla="*/ 632458 w 632458"/>
                <a:gd name="connsiteY2" fmla="*/ 316229 h 632458"/>
                <a:gd name="connsiteX0" fmla="*/ 3 w 632461"/>
                <a:gd name="connsiteY0" fmla="*/ 316229 h 316229"/>
                <a:gd name="connsiteX1" fmla="*/ 316232 w 632461"/>
                <a:gd name="connsiteY1" fmla="*/ 0 h 316229"/>
                <a:gd name="connsiteX2" fmla="*/ 632461 w 632461"/>
                <a:gd name="connsiteY2" fmla="*/ 316229 h 316229"/>
                <a:gd name="connsiteX3" fmla="*/ 316232 w 632461"/>
                <a:gd name="connsiteY3" fmla="*/ 316229 h 316229"/>
                <a:gd name="connsiteX4" fmla="*/ 3 w 632461"/>
                <a:gd name="connsiteY4" fmla="*/ 316229 h 316229"/>
                <a:gd name="connsiteX0" fmla="*/ 3 w 632461"/>
                <a:gd name="connsiteY0" fmla="*/ 316229 h 316229"/>
                <a:gd name="connsiteX1" fmla="*/ 171452 w 632461"/>
                <a:gd name="connsiteY1" fmla="*/ 22860 h 316229"/>
                <a:gd name="connsiteX2" fmla="*/ 632461 w 632461"/>
                <a:gd name="connsiteY2" fmla="*/ 316229 h 316229"/>
                <a:gd name="connsiteX0" fmla="*/ 6306 w 638764"/>
                <a:gd name="connsiteY0" fmla="*/ 316229 h 316229"/>
                <a:gd name="connsiteX1" fmla="*/ 322535 w 638764"/>
                <a:gd name="connsiteY1" fmla="*/ 0 h 316229"/>
                <a:gd name="connsiteX2" fmla="*/ 638764 w 638764"/>
                <a:gd name="connsiteY2" fmla="*/ 316229 h 316229"/>
                <a:gd name="connsiteX3" fmla="*/ 322535 w 638764"/>
                <a:gd name="connsiteY3" fmla="*/ 316229 h 316229"/>
                <a:gd name="connsiteX4" fmla="*/ 6306 w 638764"/>
                <a:gd name="connsiteY4" fmla="*/ 316229 h 316229"/>
                <a:gd name="connsiteX0" fmla="*/ 6306 w 638764"/>
                <a:gd name="connsiteY0" fmla="*/ 316229 h 316229"/>
                <a:gd name="connsiteX1" fmla="*/ 132035 w 638764"/>
                <a:gd name="connsiteY1" fmla="*/ 38100 h 316229"/>
                <a:gd name="connsiteX2" fmla="*/ 638764 w 638764"/>
                <a:gd name="connsiteY2" fmla="*/ 316229 h 316229"/>
                <a:gd name="connsiteX0" fmla="*/ 6306 w 638764"/>
                <a:gd name="connsiteY0" fmla="*/ 316229 h 316229"/>
                <a:gd name="connsiteX1" fmla="*/ 322535 w 638764"/>
                <a:gd name="connsiteY1" fmla="*/ 0 h 316229"/>
                <a:gd name="connsiteX2" fmla="*/ 638764 w 638764"/>
                <a:gd name="connsiteY2" fmla="*/ 316229 h 316229"/>
                <a:gd name="connsiteX3" fmla="*/ 322535 w 638764"/>
                <a:gd name="connsiteY3" fmla="*/ 316229 h 316229"/>
                <a:gd name="connsiteX4" fmla="*/ 6306 w 638764"/>
                <a:gd name="connsiteY4" fmla="*/ 316229 h 316229"/>
                <a:gd name="connsiteX0" fmla="*/ 6306 w 638764"/>
                <a:gd name="connsiteY0" fmla="*/ 316229 h 316229"/>
                <a:gd name="connsiteX1" fmla="*/ 132035 w 638764"/>
                <a:gd name="connsiteY1" fmla="*/ 38100 h 316229"/>
                <a:gd name="connsiteX2" fmla="*/ 632551 w 638764"/>
                <a:gd name="connsiteY2" fmla="*/ 270112 h 316229"/>
                <a:gd name="connsiteX0" fmla="*/ 6306 w 644977"/>
                <a:gd name="connsiteY0" fmla="*/ 316346 h 316346"/>
                <a:gd name="connsiteX1" fmla="*/ 322535 w 644977"/>
                <a:gd name="connsiteY1" fmla="*/ 117 h 316346"/>
                <a:gd name="connsiteX2" fmla="*/ 644977 w 644977"/>
                <a:gd name="connsiteY2" fmla="*/ 289994 h 316346"/>
                <a:gd name="connsiteX3" fmla="*/ 322535 w 644977"/>
                <a:gd name="connsiteY3" fmla="*/ 316346 h 316346"/>
                <a:gd name="connsiteX4" fmla="*/ 6306 w 644977"/>
                <a:gd name="connsiteY4" fmla="*/ 316346 h 316346"/>
                <a:gd name="connsiteX0" fmla="*/ 6306 w 644977"/>
                <a:gd name="connsiteY0" fmla="*/ 316346 h 316346"/>
                <a:gd name="connsiteX1" fmla="*/ 132035 w 644977"/>
                <a:gd name="connsiteY1" fmla="*/ 38217 h 316346"/>
                <a:gd name="connsiteX2" fmla="*/ 632551 w 644977"/>
                <a:gd name="connsiteY2" fmla="*/ 270229 h 316346"/>
                <a:gd name="connsiteX0" fmla="*/ 6306 w 644977"/>
                <a:gd name="connsiteY0" fmla="*/ 278129 h 278129"/>
                <a:gd name="connsiteX1" fmla="*/ 409137 w 644977"/>
                <a:gd name="connsiteY1" fmla="*/ 54133 h 278129"/>
                <a:gd name="connsiteX2" fmla="*/ 644977 w 644977"/>
                <a:gd name="connsiteY2" fmla="*/ 251777 h 278129"/>
                <a:gd name="connsiteX3" fmla="*/ 322535 w 644977"/>
                <a:gd name="connsiteY3" fmla="*/ 278129 h 278129"/>
                <a:gd name="connsiteX4" fmla="*/ 6306 w 644977"/>
                <a:gd name="connsiteY4" fmla="*/ 278129 h 278129"/>
                <a:gd name="connsiteX0" fmla="*/ 6306 w 644977"/>
                <a:gd name="connsiteY0" fmla="*/ 278129 h 278129"/>
                <a:gd name="connsiteX1" fmla="*/ 132035 w 644977"/>
                <a:gd name="connsiteY1" fmla="*/ 0 h 278129"/>
                <a:gd name="connsiteX2" fmla="*/ 632551 w 644977"/>
                <a:gd name="connsiteY2" fmla="*/ 232012 h 27812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644977" h="278129" stroke="0" extrusionOk="0">
                  <a:moveTo>
                    <a:pt x="6306" y="278129"/>
                  </a:moveTo>
                  <a:cubicBezTo>
                    <a:pt x="6306" y="103481"/>
                    <a:pt x="302692" y="58525"/>
                    <a:pt x="409137" y="54133"/>
                  </a:cubicBezTo>
                  <a:cubicBezTo>
                    <a:pt x="515582" y="49741"/>
                    <a:pt x="644977" y="77129"/>
                    <a:pt x="644977" y="251777"/>
                  </a:cubicBezTo>
                  <a:lnTo>
                    <a:pt x="322535" y="278129"/>
                  </a:lnTo>
                  <a:lnTo>
                    <a:pt x="6306" y="278129"/>
                  </a:lnTo>
                  <a:close/>
                </a:path>
                <a:path w="644977" h="278129" fill="none">
                  <a:moveTo>
                    <a:pt x="6306" y="278129"/>
                  </a:moveTo>
                  <a:cubicBezTo>
                    <a:pt x="6306" y="103481"/>
                    <a:pt x="-42613" y="0"/>
                    <a:pt x="132035" y="0"/>
                  </a:cubicBezTo>
                  <a:cubicBezTo>
                    <a:pt x="306683" y="0"/>
                    <a:pt x="632551" y="57364"/>
                    <a:pt x="632551" y="232012"/>
                  </a:cubicBezTo>
                </a:path>
              </a:pathLst>
            </a:custGeom>
            <a:solidFill>
              <a:srgbClr val="27282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lt1"/>
                </a:solidFill>
              </a:endParaRPr>
            </a:p>
          </p:txBody>
        </p:sp>
      </p:grpSp>
      <p:grpSp>
        <p:nvGrpSpPr>
          <p:cNvPr id="44" name="Group 43"/>
          <p:cNvGrpSpPr/>
          <p:nvPr/>
        </p:nvGrpSpPr>
        <p:grpSpPr>
          <a:xfrm flipH="1">
            <a:off x="6247639" y="1021317"/>
            <a:ext cx="2384396" cy="4991361"/>
            <a:chOff x="674327" y="911905"/>
            <a:chExt cx="2384396" cy="4991361"/>
          </a:xfrm>
        </p:grpSpPr>
        <p:sp>
          <p:nvSpPr>
            <p:cNvPr id="57" name="Rectangle 31"/>
            <p:cNvSpPr/>
            <p:nvPr/>
          </p:nvSpPr>
          <p:spPr>
            <a:xfrm>
              <a:off x="1448131" y="1819508"/>
              <a:ext cx="201017" cy="368924"/>
            </a:xfrm>
            <a:custGeom>
              <a:avLst/>
              <a:gdLst>
                <a:gd name="connsiteX0" fmla="*/ 0 w 157162"/>
                <a:gd name="connsiteY0" fmla="*/ 0 h 282563"/>
                <a:gd name="connsiteX1" fmla="*/ 157162 w 157162"/>
                <a:gd name="connsiteY1" fmla="*/ 0 h 282563"/>
                <a:gd name="connsiteX2" fmla="*/ 157162 w 157162"/>
                <a:gd name="connsiteY2" fmla="*/ 282563 h 282563"/>
                <a:gd name="connsiteX3" fmla="*/ 0 w 157162"/>
                <a:gd name="connsiteY3" fmla="*/ 282563 h 282563"/>
                <a:gd name="connsiteX4" fmla="*/ 0 w 157162"/>
                <a:gd name="connsiteY4" fmla="*/ 0 h 282563"/>
                <a:gd name="connsiteX0" fmla="*/ 47625 w 204787"/>
                <a:gd name="connsiteY0" fmla="*/ 0 h 282563"/>
                <a:gd name="connsiteX1" fmla="*/ 204787 w 204787"/>
                <a:gd name="connsiteY1" fmla="*/ 0 h 282563"/>
                <a:gd name="connsiteX2" fmla="*/ 204787 w 204787"/>
                <a:gd name="connsiteY2" fmla="*/ 282563 h 282563"/>
                <a:gd name="connsiteX3" fmla="*/ 0 w 204787"/>
                <a:gd name="connsiteY3" fmla="*/ 282563 h 282563"/>
                <a:gd name="connsiteX4" fmla="*/ 47625 w 204787"/>
                <a:gd name="connsiteY4" fmla="*/ 0 h 2825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04787" h="282563">
                  <a:moveTo>
                    <a:pt x="47625" y="0"/>
                  </a:moveTo>
                  <a:lnTo>
                    <a:pt x="204787" y="0"/>
                  </a:lnTo>
                  <a:lnTo>
                    <a:pt x="204787" y="282563"/>
                  </a:lnTo>
                  <a:lnTo>
                    <a:pt x="0" y="282563"/>
                  </a:lnTo>
                  <a:lnTo>
                    <a:pt x="47625" y="0"/>
                  </a:lnTo>
                  <a:close/>
                </a:path>
              </a:pathLst>
            </a:custGeom>
            <a:solidFill>
              <a:srgbClr val="4D4D4D"/>
            </a:solidFill>
            <a:ln>
              <a:solidFill>
                <a:srgbClr val="4D4D4D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Oval 30"/>
            <p:cNvSpPr/>
            <p:nvPr/>
          </p:nvSpPr>
          <p:spPr>
            <a:xfrm>
              <a:off x="1293270" y="1167514"/>
              <a:ext cx="974784" cy="636412"/>
            </a:xfrm>
            <a:custGeom>
              <a:avLst/>
              <a:gdLst>
                <a:gd name="connsiteX0" fmla="*/ 0 w 981531"/>
                <a:gd name="connsiteY0" fmla="*/ 320477 h 640953"/>
                <a:gd name="connsiteX1" fmla="*/ 490766 w 981531"/>
                <a:gd name="connsiteY1" fmla="*/ 0 h 640953"/>
                <a:gd name="connsiteX2" fmla="*/ 981532 w 981531"/>
                <a:gd name="connsiteY2" fmla="*/ 320477 h 640953"/>
                <a:gd name="connsiteX3" fmla="*/ 490766 w 981531"/>
                <a:gd name="connsiteY3" fmla="*/ 640954 h 640953"/>
                <a:gd name="connsiteX4" fmla="*/ 0 w 981531"/>
                <a:gd name="connsiteY4" fmla="*/ 320477 h 640953"/>
                <a:gd name="connsiteX0" fmla="*/ 0 w 986295"/>
                <a:gd name="connsiteY0" fmla="*/ 321672 h 644813"/>
                <a:gd name="connsiteX1" fmla="*/ 490766 w 986295"/>
                <a:gd name="connsiteY1" fmla="*/ 1195 h 644813"/>
                <a:gd name="connsiteX2" fmla="*/ 986295 w 986295"/>
                <a:gd name="connsiteY2" fmla="*/ 421685 h 644813"/>
                <a:gd name="connsiteX3" fmla="*/ 490766 w 986295"/>
                <a:gd name="connsiteY3" fmla="*/ 642149 h 644813"/>
                <a:gd name="connsiteX4" fmla="*/ 0 w 986295"/>
                <a:gd name="connsiteY4" fmla="*/ 321672 h 644813"/>
                <a:gd name="connsiteX0" fmla="*/ 0 w 986295"/>
                <a:gd name="connsiteY0" fmla="*/ 321672 h 643587"/>
                <a:gd name="connsiteX1" fmla="*/ 490766 w 986295"/>
                <a:gd name="connsiteY1" fmla="*/ 1195 h 643587"/>
                <a:gd name="connsiteX2" fmla="*/ 986295 w 986295"/>
                <a:gd name="connsiteY2" fmla="*/ 421685 h 643587"/>
                <a:gd name="connsiteX3" fmla="*/ 490766 w 986295"/>
                <a:gd name="connsiteY3" fmla="*/ 642149 h 643587"/>
                <a:gd name="connsiteX4" fmla="*/ 0 w 986295"/>
                <a:gd name="connsiteY4" fmla="*/ 321672 h 6435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86295" h="643587">
                  <a:moveTo>
                    <a:pt x="0" y="321672"/>
                  </a:moveTo>
                  <a:cubicBezTo>
                    <a:pt x="0" y="144677"/>
                    <a:pt x="326384" y="-15474"/>
                    <a:pt x="490766" y="1195"/>
                  </a:cubicBezTo>
                  <a:cubicBezTo>
                    <a:pt x="655149" y="17864"/>
                    <a:pt x="986295" y="244690"/>
                    <a:pt x="986295" y="421685"/>
                  </a:cubicBezTo>
                  <a:cubicBezTo>
                    <a:pt x="829133" y="527242"/>
                    <a:pt x="655149" y="658818"/>
                    <a:pt x="490766" y="642149"/>
                  </a:cubicBezTo>
                  <a:cubicBezTo>
                    <a:pt x="326384" y="625480"/>
                    <a:pt x="0" y="498667"/>
                    <a:pt x="0" y="321672"/>
                  </a:cubicBezTo>
                  <a:close/>
                </a:path>
              </a:pathLst>
            </a:custGeom>
            <a:solidFill>
              <a:srgbClr val="4D4D4D"/>
            </a:solidFill>
            <a:ln>
              <a:solidFill>
                <a:srgbClr val="4D4D4D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Oval 59"/>
            <p:cNvSpPr/>
            <p:nvPr/>
          </p:nvSpPr>
          <p:spPr>
            <a:xfrm flipH="1">
              <a:off x="674327" y="5362737"/>
              <a:ext cx="2384396" cy="540529"/>
            </a:xfrm>
            <a:prstGeom prst="ellipse">
              <a:avLst/>
            </a:prstGeom>
            <a:solidFill>
              <a:schemeClr val="bg2">
                <a:lumMod val="9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Rectangle 47"/>
            <p:cNvSpPr/>
            <p:nvPr/>
          </p:nvSpPr>
          <p:spPr>
            <a:xfrm rot="21131655">
              <a:off x="1932833" y="4168722"/>
              <a:ext cx="633325" cy="1391383"/>
            </a:xfrm>
            <a:custGeom>
              <a:avLst/>
              <a:gdLst>
                <a:gd name="connsiteX0" fmla="*/ 0 w 477215"/>
                <a:gd name="connsiteY0" fmla="*/ 0 h 1376143"/>
                <a:gd name="connsiteX1" fmla="*/ 477215 w 477215"/>
                <a:gd name="connsiteY1" fmla="*/ 0 h 1376143"/>
                <a:gd name="connsiteX2" fmla="*/ 477215 w 477215"/>
                <a:gd name="connsiteY2" fmla="*/ 1376143 h 1376143"/>
                <a:gd name="connsiteX3" fmla="*/ 0 w 477215"/>
                <a:gd name="connsiteY3" fmla="*/ 1376143 h 1376143"/>
                <a:gd name="connsiteX4" fmla="*/ 0 w 477215"/>
                <a:gd name="connsiteY4" fmla="*/ 0 h 1376143"/>
                <a:gd name="connsiteX0" fmla="*/ 152400 w 629615"/>
                <a:gd name="connsiteY0" fmla="*/ 0 h 1376143"/>
                <a:gd name="connsiteX1" fmla="*/ 629615 w 629615"/>
                <a:gd name="connsiteY1" fmla="*/ 0 h 1376143"/>
                <a:gd name="connsiteX2" fmla="*/ 629615 w 629615"/>
                <a:gd name="connsiteY2" fmla="*/ 1376143 h 1376143"/>
                <a:gd name="connsiteX3" fmla="*/ 0 w 629615"/>
                <a:gd name="connsiteY3" fmla="*/ 1376143 h 1376143"/>
                <a:gd name="connsiteX4" fmla="*/ 152400 w 629615"/>
                <a:gd name="connsiteY4" fmla="*/ 0 h 1376143"/>
                <a:gd name="connsiteX0" fmla="*/ 152400 w 629615"/>
                <a:gd name="connsiteY0" fmla="*/ 0 h 1376143"/>
                <a:gd name="connsiteX1" fmla="*/ 629615 w 629615"/>
                <a:gd name="connsiteY1" fmla="*/ 0 h 1376143"/>
                <a:gd name="connsiteX2" fmla="*/ 416255 w 629615"/>
                <a:gd name="connsiteY2" fmla="*/ 1376143 h 1376143"/>
                <a:gd name="connsiteX3" fmla="*/ 0 w 629615"/>
                <a:gd name="connsiteY3" fmla="*/ 1376143 h 1376143"/>
                <a:gd name="connsiteX4" fmla="*/ 152400 w 629615"/>
                <a:gd name="connsiteY4" fmla="*/ 0 h 1376143"/>
                <a:gd name="connsiteX0" fmla="*/ 152400 w 629615"/>
                <a:gd name="connsiteY0" fmla="*/ 0 h 1391383"/>
                <a:gd name="connsiteX1" fmla="*/ 629615 w 629615"/>
                <a:gd name="connsiteY1" fmla="*/ 0 h 1391383"/>
                <a:gd name="connsiteX2" fmla="*/ 500075 w 629615"/>
                <a:gd name="connsiteY2" fmla="*/ 1391383 h 1391383"/>
                <a:gd name="connsiteX3" fmla="*/ 0 w 629615"/>
                <a:gd name="connsiteY3" fmla="*/ 1376143 h 1391383"/>
                <a:gd name="connsiteX4" fmla="*/ 152400 w 629615"/>
                <a:gd name="connsiteY4" fmla="*/ 0 h 1391383"/>
                <a:gd name="connsiteX0" fmla="*/ 152400 w 633325"/>
                <a:gd name="connsiteY0" fmla="*/ 0 h 1391383"/>
                <a:gd name="connsiteX1" fmla="*/ 629615 w 633325"/>
                <a:gd name="connsiteY1" fmla="*/ 0 h 1391383"/>
                <a:gd name="connsiteX2" fmla="*/ 500075 w 633325"/>
                <a:gd name="connsiteY2" fmla="*/ 1391383 h 1391383"/>
                <a:gd name="connsiteX3" fmla="*/ 0 w 633325"/>
                <a:gd name="connsiteY3" fmla="*/ 1376143 h 1391383"/>
                <a:gd name="connsiteX4" fmla="*/ 152400 w 633325"/>
                <a:gd name="connsiteY4" fmla="*/ 0 h 1391383"/>
                <a:gd name="connsiteX0" fmla="*/ 152400 w 633325"/>
                <a:gd name="connsiteY0" fmla="*/ 0 h 1391383"/>
                <a:gd name="connsiteX1" fmla="*/ 629615 w 633325"/>
                <a:gd name="connsiteY1" fmla="*/ 0 h 1391383"/>
                <a:gd name="connsiteX2" fmla="*/ 500075 w 633325"/>
                <a:gd name="connsiteY2" fmla="*/ 1391383 h 1391383"/>
                <a:gd name="connsiteX3" fmla="*/ 0 w 633325"/>
                <a:gd name="connsiteY3" fmla="*/ 1376143 h 1391383"/>
                <a:gd name="connsiteX4" fmla="*/ 152400 w 633325"/>
                <a:gd name="connsiteY4" fmla="*/ 0 h 13913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33325" h="1391383">
                  <a:moveTo>
                    <a:pt x="152400" y="0"/>
                  </a:moveTo>
                  <a:lnTo>
                    <a:pt x="629615" y="0"/>
                  </a:lnTo>
                  <a:cubicBezTo>
                    <a:pt x="655015" y="486654"/>
                    <a:pt x="543255" y="927589"/>
                    <a:pt x="500075" y="1391383"/>
                  </a:cubicBezTo>
                  <a:lnTo>
                    <a:pt x="0" y="1376143"/>
                  </a:lnTo>
                  <a:cubicBezTo>
                    <a:pt x="50800" y="917429"/>
                    <a:pt x="154940" y="466334"/>
                    <a:pt x="152400" y="0"/>
                  </a:cubicBezTo>
                  <a:close/>
                </a:path>
              </a:pathLst>
            </a:custGeom>
            <a:solidFill>
              <a:srgbClr val="4C4C4C"/>
            </a:solidFill>
            <a:ln>
              <a:solidFill>
                <a:srgbClr val="4C4C4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62" name="Group 61"/>
            <p:cNvGrpSpPr/>
            <p:nvPr/>
          </p:nvGrpSpPr>
          <p:grpSpPr>
            <a:xfrm flipH="1">
              <a:off x="2308480" y="2688264"/>
              <a:ext cx="525819" cy="1293430"/>
              <a:chOff x="2950430" y="2995855"/>
              <a:chExt cx="525819" cy="1293430"/>
            </a:xfrm>
          </p:grpSpPr>
          <p:sp>
            <p:nvSpPr>
              <p:cNvPr id="95" name="Oval 94"/>
              <p:cNvSpPr/>
              <p:nvPr/>
            </p:nvSpPr>
            <p:spPr>
              <a:xfrm rot="455310" flipH="1">
                <a:off x="3087494" y="3930318"/>
                <a:ext cx="227335" cy="358967"/>
              </a:xfrm>
              <a:prstGeom prst="ellipse">
                <a:avLst/>
              </a:prstGeom>
              <a:solidFill>
                <a:srgbClr val="E0BCA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6" name="Moon 32"/>
              <p:cNvSpPr/>
              <p:nvPr/>
            </p:nvSpPr>
            <p:spPr>
              <a:xfrm>
                <a:off x="2950430" y="2995855"/>
                <a:ext cx="525819" cy="1101109"/>
              </a:xfrm>
              <a:custGeom>
                <a:avLst/>
                <a:gdLst>
                  <a:gd name="connsiteX0" fmla="*/ 457200 w 457200"/>
                  <a:gd name="connsiteY0" fmla="*/ 914400 h 914400"/>
                  <a:gd name="connsiteX1" fmla="*/ 0 w 457200"/>
                  <a:gd name="connsiteY1" fmla="*/ 457200 h 914400"/>
                  <a:gd name="connsiteX2" fmla="*/ 457200 w 457200"/>
                  <a:gd name="connsiteY2" fmla="*/ 0 h 914400"/>
                  <a:gd name="connsiteX3" fmla="*/ 228600 w 457200"/>
                  <a:gd name="connsiteY3" fmla="*/ 457200 h 914400"/>
                  <a:gd name="connsiteX4" fmla="*/ 457200 w 457200"/>
                  <a:gd name="connsiteY4" fmla="*/ 914400 h 914400"/>
                  <a:gd name="connsiteX0" fmla="*/ 457200 w 457200"/>
                  <a:gd name="connsiteY0" fmla="*/ 914400 h 914400"/>
                  <a:gd name="connsiteX1" fmla="*/ 0 w 457200"/>
                  <a:gd name="connsiteY1" fmla="*/ 457200 h 914400"/>
                  <a:gd name="connsiteX2" fmla="*/ 457200 w 457200"/>
                  <a:gd name="connsiteY2" fmla="*/ 0 h 914400"/>
                  <a:gd name="connsiteX3" fmla="*/ 228600 w 457200"/>
                  <a:gd name="connsiteY3" fmla="*/ 457200 h 914400"/>
                  <a:gd name="connsiteX4" fmla="*/ 457200 w 457200"/>
                  <a:gd name="connsiteY4" fmla="*/ 914400 h 914400"/>
                  <a:gd name="connsiteX0" fmla="*/ 457200 w 457200"/>
                  <a:gd name="connsiteY0" fmla="*/ 995685 h 995685"/>
                  <a:gd name="connsiteX1" fmla="*/ 0 w 457200"/>
                  <a:gd name="connsiteY1" fmla="*/ 538485 h 995685"/>
                  <a:gd name="connsiteX2" fmla="*/ 457200 w 457200"/>
                  <a:gd name="connsiteY2" fmla="*/ 81285 h 995685"/>
                  <a:gd name="connsiteX3" fmla="*/ 228600 w 457200"/>
                  <a:gd name="connsiteY3" fmla="*/ 538485 h 995685"/>
                  <a:gd name="connsiteX4" fmla="*/ 457200 w 457200"/>
                  <a:gd name="connsiteY4" fmla="*/ 995685 h 995685"/>
                  <a:gd name="connsiteX0" fmla="*/ 457200 w 457200"/>
                  <a:gd name="connsiteY0" fmla="*/ 995685 h 1046485"/>
                  <a:gd name="connsiteX1" fmla="*/ 0 w 457200"/>
                  <a:gd name="connsiteY1" fmla="*/ 538485 h 1046485"/>
                  <a:gd name="connsiteX2" fmla="*/ 457200 w 457200"/>
                  <a:gd name="connsiteY2" fmla="*/ 81285 h 1046485"/>
                  <a:gd name="connsiteX3" fmla="*/ 228600 w 457200"/>
                  <a:gd name="connsiteY3" fmla="*/ 538485 h 1046485"/>
                  <a:gd name="connsiteX4" fmla="*/ 457200 w 457200"/>
                  <a:gd name="connsiteY4" fmla="*/ 995685 h 1046485"/>
                  <a:gd name="connsiteX0" fmla="*/ 457200 w 457200"/>
                  <a:gd name="connsiteY0" fmla="*/ 995685 h 1046485"/>
                  <a:gd name="connsiteX1" fmla="*/ 0 w 457200"/>
                  <a:gd name="connsiteY1" fmla="*/ 538485 h 1046485"/>
                  <a:gd name="connsiteX2" fmla="*/ 457200 w 457200"/>
                  <a:gd name="connsiteY2" fmla="*/ 81285 h 1046485"/>
                  <a:gd name="connsiteX3" fmla="*/ 259080 w 457200"/>
                  <a:gd name="connsiteY3" fmla="*/ 553725 h 1046485"/>
                  <a:gd name="connsiteX4" fmla="*/ 457200 w 457200"/>
                  <a:gd name="connsiteY4" fmla="*/ 995685 h 1046485"/>
                  <a:gd name="connsiteX0" fmla="*/ 462127 w 462127"/>
                  <a:gd name="connsiteY0" fmla="*/ 995884 h 1059931"/>
                  <a:gd name="connsiteX1" fmla="*/ 234458 w 462127"/>
                  <a:gd name="connsiteY1" fmla="*/ 1009062 h 1059931"/>
                  <a:gd name="connsiteX2" fmla="*/ 4927 w 462127"/>
                  <a:gd name="connsiteY2" fmla="*/ 538684 h 1059931"/>
                  <a:gd name="connsiteX3" fmla="*/ 462127 w 462127"/>
                  <a:gd name="connsiteY3" fmla="*/ 81484 h 1059931"/>
                  <a:gd name="connsiteX4" fmla="*/ 264007 w 462127"/>
                  <a:gd name="connsiteY4" fmla="*/ 553924 h 1059931"/>
                  <a:gd name="connsiteX5" fmla="*/ 462127 w 462127"/>
                  <a:gd name="connsiteY5" fmla="*/ 995884 h 1059931"/>
                  <a:gd name="connsiteX0" fmla="*/ 462127 w 462127"/>
                  <a:gd name="connsiteY0" fmla="*/ 988738 h 1052785"/>
                  <a:gd name="connsiteX1" fmla="*/ 234458 w 462127"/>
                  <a:gd name="connsiteY1" fmla="*/ 1001916 h 1052785"/>
                  <a:gd name="connsiteX2" fmla="*/ 4927 w 462127"/>
                  <a:gd name="connsiteY2" fmla="*/ 531538 h 1052785"/>
                  <a:gd name="connsiteX3" fmla="*/ 462127 w 462127"/>
                  <a:gd name="connsiteY3" fmla="*/ 74338 h 1052785"/>
                  <a:gd name="connsiteX4" fmla="*/ 264007 w 462127"/>
                  <a:gd name="connsiteY4" fmla="*/ 546778 h 1052785"/>
                  <a:gd name="connsiteX5" fmla="*/ 462127 w 462127"/>
                  <a:gd name="connsiteY5" fmla="*/ 988738 h 105278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462127" h="1052785">
                    <a:moveTo>
                      <a:pt x="462127" y="988738"/>
                    </a:moveTo>
                    <a:cubicBezTo>
                      <a:pt x="457202" y="1064594"/>
                      <a:pt x="310658" y="1078116"/>
                      <a:pt x="234458" y="1001916"/>
                    </a:cubicBezTo>
                    <a:cubicBezTo>
                      <a:pt x="158258" y="925716"/>
                      <a:pt x="-33018" y="686134"/>
                      <a:pt x="4927" y="531538"/>
                    </a:cubicBezTo>
                    <a:cubicBezTo>
                      <a:pt x="42872" y="376942"/>
                      <a:pt x="102191" y="-203792"/>
                      <a:pt x="462127" y="74338"/>
                    </a:cubicBezTo>
                    <a:cubicBezTo>
                      <a:pt x="318220" y="182268"/>
                      <a:pt x="264007" y="394378"/>
                      <a:pt x="264007" y="546778"/>
                    </a:cubicBezTo>
                    <a:cubicBezTo>
                      <a:pt x="264007" y="699178"/>
                      <a:pt x="318220" y="880808"/>
                      <a:pt x="462127" y="988738"/>
                    </a:cubicBezTo>
                    <a:close/>
                  </a:path>
                </a:pathLst>
              </a:custGeom>
              <a:solidFill>
                <a:srgbClr val="4F474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63" name="Arc 62"/>
            <p:cNvSpPr/>
            <p:nvPr/>
          </p:nvSpPr>
          <p:spPr>
            <a:xfrm rot="16200000" flipH="1">
              <a:off x="1753794" y="3680256"/>
              <a:ext cx="543339" cy="914400"/>
            </a:xfrm>
            <a:prstGeom prst="arc">
              <a:avLst>
                <a:gd name="adj1" fmla="val 16200000"/>
                <a:gd name="adj2" fmla="val 5219517"/>
              </a:avLst>
            </a:prstGeom>
            <a:solidFill>
              <a:srgbClr val="4D4D4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lt1"/>
                </a:solidFill>
              </a:endParaRPr>
            </a:p>
          </p:txBody>
        </p:sp>
        <p:sp>
          <p:nvSpPr>
            <p:cNvPr id="64" name="Oval 63"/>
            <p:cNvSpPr/>
            <p:nvPr/>
          </p:nvSpPr>
          <p:spPr>
            <a:xfrm rot="455310" flipH="1">
              <a:off x="1270902" y="3632242"/>
              <a:ext cx="227335" cy="358967"/>
            </a:xfrm>
            <a:prstGeom prst="ellipse">
              <a:avLst/>
            </a:prstGeom>
            <a:solidFill>
              <a:srgbClr val="E0BCA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Moon 32"/>
            <p:cNvSpPr/>
            <p:nvPr/>
          </p:nvSpPr>
          <p:spPr>
            <a:xfrm>
              <a:off x="1022334" y="2696823"/>
              <a:ext cx="588342" cy="1101109"/>
            </a:xfrm>
            <a:custGeom>
              <a:avLst/>
              <a:gdLst>
                <a:gd name="connsiteX0" fmla="*/ 457200 w 457200"/>
                <a:gd name="connsiteY0" fmla="*/ 914400 h 914400"/>
                <a:gd name="connsiteX1" fmla="*/ 0 w 457200"/>
                <a:gd name="connsiteY1" fmla="*/ 457200 h 914400"/>
                <a:gd name="connsiteX2" fmla="*/ 457200 w 457200"/>
                <a:gd name="connsiteY2" fmla="*/ 0 h 914400"/>
                <a:gd name="connsiteX3" fmla="*/ 228600 w 457200"/>
                <a:gd name="connsiteY3" fmla="*/ 457200 h 914400"/>
                <a:gd name="connsiteX4" fmla="*/ 457200 w 457200"/>
                <a:gd name="connsiteY4" fmla="*/ 914400 h 914400"/>
                <a:gd name="connsiteX0" fmla="*/ 457200 w 457200"/>
                <a:gd name="connsiteY0" fmla="*/ 914400 h 914400"/>
                <a:gd name="connsiteX1" fmla="*/ 0 w 457200"/>
                <a:gd name="connsiteY1" fmla="*/ 457200 h 914400"/>
                <a:gd name="connsiteX2" fmla="*/ 457200 w 457200"/>
                <a:gd name="connsiteY2" fmla="*/ 0 h 914400"/>
                <a:gd name="connsiteX3" fmla="*/ 228600 w 457200"/>
                <a:gd name="connsiteY3" fmla="*/ 457200 h 914400"/>
                <a:gd name="connsiteX4" fmla="*/ 457200 w 457200"/>
                <a:gd name="connsiteY4" fmla="*/ 914400 h 914400"/>
                <a:gd name="connsiteX0" fmla="*/ 457200 w 457200"/>
                <a:gd name="connsiteY0" fmla="*/ 995685 h 995685"/>
                <a:gd name="connsiteX1" fmla="*/ 0 w 457200"/>
                <a:gd name="connsiteY1" fmla="*/ 538485 h 995685"/>
                <a:gd name="connsiteX2" fmla="*/ 457200 w 457200"/>
                <a:gd name="connsiteY2" fmla="*/ 81285 h 995685"/>
                <a:gd name="connsiteX3" fmla="*/ 228600 w 457200"/>
                <a:gd name="connsiteY3" fmla="*/ 538485 h 995685"/>
                <a:gd name="connsiteX4" fmla="*/ 457200 w 457200"/>
                <a:gd name="connsiteY4" fmla="*/ 995685 h 995685"/>
                <a:gd name="connsiteX0" fmla="*/ 457200 w 457200"/>
                <a:gd name="connsiteY0" fmla="*/ 995685 h 1046485"/>
                <a:gd name="connsiteX1" fmla="*/ 0 w 457200"/>
                <a:gd name="connsiteY1" fmla="*/ 538485 h 1046485"/>
                <a:gd name="connsiteX2" fmla="*/ 457200 w 457200"/>
                <a:gd name="connsiteY2" fmla="*/ 81285 h 1046485"/>
                <a:gd name="connsiteX3" fmla="*/ 228600 w 457200"/>
                <a:gd name="connsiteY3" fmla="*/ 538485 h 1046485"/>
                <a:gd name="connsiteX4" fmla="*/ 457200 w 457200"/>
                <a:gd name="connsiteY4" fmla="*/ 995685 h 1046485"/>
                <a:gd name="connsiteX0" fmla="*/ 457200 w 457200"/>
                <a:gd name="connsiteY0" fmla="*/ 995685 h 1046485"/>
                <a:gd name="connsiteX1" fmla="*/ 0 w 457200"/>
                <a:gd name="connsiteY1" fmla="*/ 538485 h 1046485"/>
                <a:gd name="connsiteX2" fmla="*/ 457200 w 457200"/>
                <a:gd name="connsiteY2" fmla="*/ 81285 h 1046485"/>
                <a:gd name="connsiteX3" fmla="*/ 259080 w 457200"/>
                <a:gd name="connsiteY3" fmla="*/ 553725 h 1046485"/>
                <a:gd name="connsiteX4" fmla="*/ 457200 w 457200"/>
                <a:gd name="connsiteY4" fmla="*/ 995685 h 1046485"/>
                <a:gd name="connsiteX0" fmla="*/ 462127 w 462127"/>
                <a:gd name="connsiteY0" fmla="*/ 995884 h 1059931"/>
                <a:gd name="connsiteX1" fmla="*/ 234458 w 462127"/>
                <a:gd name="connsiteY1" fmla="*/ 1009062 h 1059931"/>
                <a:gd name="connsiteX2" fmla="*/ 4927 w 462127"/>
                <a:gd name="connsiteY2" fmla="*/ 538684 h 1059931"/>
                <a:gd name="connsiteX3" fmla="*/ 462127 w 462127"/>
                <a:gd name="connsiteY3" fmla="*/ 81484 h 1059931"/>
                <a:gd name="connsiteX4" fmla="*/ 264007 w 462127"/>
                <a:gd name="connsiteY4" fmla="*/ 553924 h 1059931"/>
                <a:gd name="connsiteX5" fmla="*/ 462127 w 462127"/>
                <a:gd name="connsiteY5" fmla="*/ 995884 h 1059931"/>
                <a:gd name="connsiteX0" fmla="*/ 462127 w 462127"/>
                <a:gd name="connsiteY0" fmla="*/ 988738 h 1052785"/>
                <a:gd name="connsiteX1" fmla="*/ 234458 w 462127"/>
                <a:gd name="connsiteY1" fmla="*/ 1001916 h 1052785"/>
                <a:gd name="connsiteX2" fmla="*/ 4927 w 462127"/>
                <a:gd name="connsiteY2" fmla="*/ 531538 h 1052785"/>
                <a:gd name="connsiteX3" fmla="*/ 462127 w 462127"/>
                <a:gd name="connsiteY3" fmla="*/ 74338 h 1052785"/>
                <a:gd name="connsiteX4" fmla="*/ 264007 w 462127"/>
                <a:gd name="connsiteY4" fmla="*/ 546778 h 1052785"/>
                <a:gd name="connsiteX5" fmla="*/ 462127 w 462127"/>
                <a:gd name="connsiteY5" fmla="*/ 988738 h 10527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462127" h="1052785">
                  <a:moveTo>
                    <a:pt x="462127" y="988738"/>
                  </a:moveTo>
                  <a:cubicBezTo>
                    <a:pt x="457202" y="1064594"/>
                    <a:pt x="310658" y="1078116"/>
                    <a:pt x="234458" y="1001916"/>
                  </a:cubicBezTo>
                  <a:cubicBezTo>
                    <a:pt x="158258" y="925716"/>
                    <a:pt x="-33018" y="686134"/>
                    <a:pt x="4927" y="531538"/>
                  </a:cubicBezTo>
                  <a:cubicBezTo>
                    <a:pt x="42872" y="376942"/>
                    <a:pt x="102191" y="-203792"/>
                    <a:pt x="462127" y="74338"/>
                  </a:cubicBezTo>
                  <a:cubicBezTo>
                    <a:pt x="318220" y="182268"/>
                    <a:pt x="264007" y="394378"/>
                    <a:pt x="264007" y="546778"/>
                  </a:cubicBezTo>
                  <a:cubicBezTo>
                    <a:pt x="264007" y="699178"/>
                    <a:pt x="318220" y="880808"/>
                    <a:pt x="462127" y="988738"/>
                  </a:cubicBezTo>
                  <a:close/>
                </a:path>
              </a:pathLst>
            </a:custGeom>
            <a:solidFill>
              <a:srgbClr val="4F4744"/>
            </a:solidFill>
            <a:ln w="28575">
              <a:solidFill>
                <a:srgbClr val="4F474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Rectangle 65"/>
            <p:cNvSpPr/>
            <p:nvPr/>
          </p:nvSpPr>
          <p:spPr>
            <a:xfrm rot="21208862" flipH="1">
              <a:off x="1685832" y="1857288"/>
              <a:ext cx="491000" cy="892099"/>
            </a:xfrm>
            <a:prstGeom prst="rect">
              <a:avLst/>
            </a:prstGeom>
            <a:solidFill>
              <a:srgbClr val="E0BCA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Rectangle 2"/>
            <p:cNvSpPr/>
            <p:nvPr/>
          </p:nvSpPr>
          <p:spPr>
            <a:xfrm flipH="1">
              <a:off x="1636391" y="1496390"/>
              <a:ext cx="932649" cy="1010015"/>
            </a:xfrm>
            <a:custGeom>
              <a:avLst/>
              <a:gdLst>
                <a:gd name="connsiteX0" fmla="*/ 0 w 876300"/>
                <a:gd name="connsiteY0" fmla="*/ 0 h 807720"/>
                <a:gd name="connsiteX1" fmla="*/ 876300 w 876300"/>
                <a:gd name="connsiteY1" fmla="*/ 0 h 807720"/>
                <a:gd name="connsiteX2" fmla="*/ 876300 w 876300"/>
                <a:gd name="connsiteY2" fmla="*/ 807720 h 807720"/>
                <a:gd name="connsiteX3" fmla="*/ 0 w 876300"/>
                <a:gd name="connsiteY3" fmla="*/ 807720 h 807720"/>
                <a:gd name="connsiteX4" fmla="*/ 0 w 876300"/>
                <a:gd name="connsiteY4" fmla="*/ 0 h 807720"/>
                <a:gd name="connsiteX0" fmla="*/ 0 w 876300"/>
                <a:gd name="connsiteY0" fmla="*/ 0 h 807720"/>
                <a:gd name="connsiteX1" fmla="*/ 876300 w 876300"/>
                <a:gd name="connsiteY1" fmla="*/ 0 h 807720"/>
                <a:gd name="connsiteX2" fmla="*/ 807720 w 876300"/>
                <a:gd name="connsiteY2" fmla="*/ 693420 h 807720"/>
                <a:gd name="connsiteX3" fmla="*/ 0 w 876300"/>
                <a:gd name="connsiteY3" fmla="*/ 807720 h 807720"/>
                <a:gd name="connsiteX4" fmla="*/ 0 w 876300"/>
                <a:gd name="connsiteY4" fmla="*/ 0 h 807720"/>
                <a:gd name="connsiteX0" fmla="*/ 0 w 952405"/>
                <a:gd name="connsiteY0" fmla="*/ 0 h 859536"/>
                <a:gd name="connsiteX1" fmla="*/ 876300 w 952405"/>
                <a:gd name="connsiteY1" fmla="*/ 0 h 859536"/>
                <a:gd name="connsiteX2" fmla="*/ 807720 w 952405"/>
                <a:gd name="connsiteY2" fmla="*/ 693420 h 859536"/>
                <a:gd name="connsiteX3" fmla="*/ 0 w 952405"/>
                <a:gd name="connsiteY3" fmla="*/ 807720 h 859536"/>
                <a:gd name="connsiteX4" fmla="*/ 0 w 952405"/>
                <a:gd name="connsiteY4" fmla="*/ 0 h 859536"/>
                <a:gd name="connsiteX0" fmla="*/ 68580 w 952405"/>
                <a:gd name="connsiteY0" fmla="*/ 0 h 981456"/>
                <a:gd name="connsiteX1" fmla="*/ 876300 w 952405"/>
                <a:gd name="connsiteY1" fmla="*/ 121920 h 981456"/>
                <a:gd name="connsiteX2" fmla="*/ 807720 w 952405"/>
                <a:gd name="connsiteY2" fmla="*/ 815340 h 981456"/>
                <a:gd name="connsiteX3" fmla="*/ 0 w 952405"/>
                <a:gd name="connsiteY3" fmla="*/ 929640 h 981456"/>
                <a:gd name="connsiteX4" fmla="*/ 68580 w 952405"/>
                <a:gd name="connsiteY4" fmla="*/ 0 h 981456"/>
                <a:gd name="connsiteX0" fmla="*/ 68580 w 952405"/>
                <a:gd name="connsiteY0" fmla="*/ 0 h 1004214"/>
                <a:gd name="connsiteX1" fmla="*/ 876300 w 952405"/>
                <a:gd name="connsiteY1" fmla="*/ 121920 h 1004214"/>
                <a:gd name="connsiteX2" fmla="*/ 807720 w 952405"/>
                <a:gd name="connsiteY2" fmla="*/ 815340 h 1004214"/>
                <a:gd name="connsiteX3" fmla="*/ 0 w 952405"/>
                <a:gd name="connsiteY3" fmla="*/ 929640 h 1004214"/>
                <a:gd name="connsiteX4" fmla="*/ 68580 w 952405"/>
                <a:gd name="connsiteY4" fmla="*/ 0 h 1004214"/>
                <a:gd name="connsiteX0" fmla="*/ 68580 w 961186"/>
                <a:gd name="connsiteY0" fmla="*/ 0 h 1004214"/>
                <a:gd name="connsiteX1" fmla="*/ 876300 w 961186"/>
                <a:gd name="connsiteY1" fmla="*/ 121920 h 1004214"/>
                <a:gd name="connsiteX2" fmla="*/ 831532 w 961186"/>
                <a:gd name="connsiteY2" fmla="*/ 815340 h 1004214"/>
                <a:gd name="connsiteX3" fmla="*/ 0 w 961186"/>
                <a:gd name="connsiteY3" fmla="*/ 929640 h 1004214"/>
                <a:gd name="connsiteX4" fmla="*/ 68580 w 961186"/>
                <a:gd name="connsiteY4" fmla="*/ 0 h 1004214"/>
                <a:gd name="connsiteX0" fmla="*/ 68580 w 876300"/>
                <a:gd name="connsiteY0" fmla="*/ 0 h 930090"/>
                <a:gd name="connsiteX1" fmla="*/ 876300 w 876300"/>
                <a:gd name="connsiteY1" fmla="*/ 121920 h 930090"/>
                <a:gd name="connsiteX2" fmla="*/ 0 w 876300"/>
                <a:gd name="connsiteY2" fmla="*/ 929640 h 930090"/>
                <a:gd name="connsiteX3" fmla="*/ 68580 w 876300"/>
                <a:gd name="connsiteY3" fmla="*/ 0 h 930090"/>
                <a:gd name="connsiteX0" fmla="*/ 68580 w 969559"/>
                <a:gd name="connsiteY0" fmla="*/ 0 h 930785"/>
                <a:gd name="connsiteX1" fmla="*/ 876300 w 969559"/>
                <a:gd name="connsiteY1" fmla="*/ 121920 h 930785"/>
                <a:gd name="connsiteX2" fmla="*/ 0 w 969559"/>
                <a:gd name="connsiteY2" fmla="*/ 929640 h 930785"/>
                <a:gd name="connsiteX3" fmla="*/ 68580 w 969559"/>
                <a:gd name="connsiteY3" fmla="*/ 0 h 930785"/>
                <a:gd name="connsiteX0" fmla="*/ 68580 w 972776"/>
                <a:gd name="connsiteY0" fmla="*/ 0 h 965300"/>
                <a:gd name="connsiteX1" fmla="*/ 876300 w 972776"/>
                <a:gd name="connsiteY1" fmla="*/ 121920 h 965300"/>
                <a:gd name="connsiteX2" fmla="*/ 0 w 972776"/>
                <a:gd name="connsiteY2" fmla="*/ 929640 h 965300"/>
                <a:gd name="connsiteX3" fmla="*/ 68580 w 972776"/>
                <a:gd name="connsiteY3" fmla="*/ 0 h 965300"/>
                <a:gd name="connsiteX0" fmla="*/ 68580 w 908209"/>
                <a:gd name="connsiteY0" fmla="*/ 0 h 984291"/>
                <a:gd name="connsiteX1" fmla="*/ 876300 w 908209"/>
                <a:gd name="connsiteY1" fmla="*/ 121920 h 984291"/>
                <a:gd name="connsiteX2" fmla="*/ 673565 w 908209"/>
                <a:gd name="connsiteY2" fmla="*/ 794373 h 984291"/>
                <a:gd name="connsiteX3" fmla="*/ 0 w 908209"/>
                <a:gd name="connsiteY3" fmla="*/ 929640 h 984291"/>
                <a:gd name="connsiteX4" fmla="*/ 68580 w 908209"/>
                <a:gd name="connsiteY4" fmla="*/ 0 h 984291"/>
                <a:gd name="connsiteX0" fmla="*/ 68580 w 932649"/>
                <a:gd name="connsiteY0" fmla="*/ 0 h 1010015"/>
                <a:gd name="connsiteX1" fmla="*/ 876300 w 932649"/>
                <a:gd name="connsiteY1" fmla="*/ 121920 h 1010015"/>
                <a:gd name="connsiteX2" fmla="*/ 792628 w 932649"/>
                <a:gd name="connsiteY2" fmla="*/ 884860 h 1010015"/>
                <a:gd name="connsiteX3" fmla="*/ 0 w 932649"/>
                <a:gd name="connsiteY3" fmla="*/ 929640 h 1010015"/>
                <a:gd name="connsiteX4" fmla="*/ 68580 w 932649"/>
                <a:gd name="connsiteY4" fmla="*/ 0 h 10100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32649" h="1010015">
                  <a:moveTo>
                    <a:pt x="68580" y="0"/>
                  </a:moveTo>
                  <a:lnTo>
                    <a:pt x="876300" y="121920"/>
                  </a:lnTo>
                  <a:cubicBezTo>
                    <a:pt x="977131" y="254316"/>
                    <a:pt x="938678" y="750240"/>
                    <a:pt x="792628" y="884860"/>
                  </a:cubicBezTo>
                  <a:cubicBezTo>
                    <a:pt x="646578" y="1019480"/>
                    <a:pt x="100831" y="1062036"/>
                    <a:pt x="0" y="929640"/>
                  </a:cubicBezTo>
                  <a:lnTo>
                    <a:pt x="68580" y="0"/>
                  </a:lnTo>
                  <a:close/>
                </a:path>
              </a:pathLst>
            </a:custGeom>
            <a:solidFill>
              <a:srgbClr val="E0BCA6"/>
            </a:solidFill>
            <a:ln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Rectangle 9"/>
            <p:cNvSpPr/>
            <p:nvPr/>
          </p:nvSpPr>
          <p:spPr>
            <a:xfrm flipH="1">
              <a:off x="1348962" y="2690329"/>
              <a:ext cx="1293939" cy="1488696"/>
            </a:xfrm>
            <a:custGeom>
              <a:avLst/>
              <a:gdLst>
                <a:gd name="connsiteX0" fmla="*/ 0 w 1131355"/>
                <a:gd name="connsiteY0" fmla="*/ 0 h 1473456"/>
                <a:gd name="connsiteX1" fmla="*/ 1131355 w 1131355"/>
                <a:gd name="connsiteY1" fmla="*/ 0 h 1473456"/>
                <a:gd name="connsiteX2" fmla="*/ 1131355 w 1131355"/>
                <a:gd name="connsiteY2" fmla="*/ 1473456 h 1473456"/>
                <a:gd name="connsiteX3" fmla="*/ 0 w 1131355"/>
                <a:gd name="connsiteY3" fmla="*/ 1473456 h 1473456"/>
                <a:gd name="connsiteX4" fmla="*/ 0 w 1131355"/>
                <a:gd name="connsiteY4" fmla="*/ 0 h 1473456"/>
                <a:gd name="connsiteX0" fmla="*/ 40640 w 1171995"/>
                <a:gd name="connsiteY0" fmla="*/ 0 h 1473456"/>
                <a:gd name="connsiteX1" fmla="*/ 1171995 w 1171995"/>
                <a:gd name="connsiteY1" fmla="*/ 0 h 1473456"/>
                <a:gd name="connsiteX2" fmla="*/ 1171995 w 1171995"/>
                <a:gd name="connsiteY2" fmla="*/ 1473456 h 1473456"/>
                <a:gd name="connsiteX3" fmla="*/ 40640 w 1171995"/>
                <a:gd name="connsiteY3" fmla="*/ 1473456 h 1473456"/>
                <a:gd name="connsiteX4" fmla="*/ 40640 w 1171995"/>
                <a:gd name="connsiteY4" fmla="*/ 0 h 1473456"/>
                <a:gd name="connsiteX0" fmla="*/ 71466 w 1202821"/>
                <a:gd name="connsiteY0" fmla="*/ 0 h 1473456"/>
                <a:gd name="connsiteX1" fmla="*/ 1202821 w 1202821"/>
                <a:gd name="connsiteY1" fmla="*/ 0 h 1473456"/>
                <a:gd name="connsiteX2" fmla="*/ 1202821 w 1202821"/>
                <a:gd name="connsiteY2" fmla="*/ 1473456 h 1473456"/>
                <a:gd name="connsiteX3" fmla="*/ 71466 w 1202821"/>
                <a:gd name="connsiteY3" fmla="*/ 1473456 h 1473456"/>
                <a:gd name="connsiteX4" fmla="*/ 71466 w 1202821"/>
                <a:gd name="connsiteY4" fmla="*/ 0 h 1473456"/>
                <a:gd name="connsiteX0" fmla="*/ 71466 w 1202821"/>
                <a:gd name="connsiteY0" fmla="*/ 0 h 1473456"/>
                <a:gd name="connsiteX1" fmla="*/ 1202821 w 1202821"/>
                <a:gd name="connsiteY1" fmla="*/ 0 h 1473456"/>
                <a:gd name="connsiteX2" fmla="*/ 1202821 w 1202821"/>
                <a:gd name="connsiteY2" fmla="*/ 1473456 h 1473456"/>
                <a:gd name="connsiteX3" fmla="*/ 71466 w 1202821"/>
                <a:gd name="connsiteY3" fmla="*/ 1473456 h 1473456"/>
                <a:gd name="connsiteX4" fmla="*/ 71466 w 1202821"/>
                <a:gd name="connsiteY4" fmla="*/ 0 h 1473456"/>
                <a:gd name="connsiteX0" fmla="*/ 71466 w 1202821"/>
                <a:gd name="connsiteY0" fmla="*/ 0 h 1473456"/>
                <a:gd name="connsiteX1" fmla="*/ 1202821 w 1202821"/>
                <a:gd name="connsiteY1" fmla="*/ 0 h 1473456"/>
                <a:gd name="connsiteX2" fmla="*/ 1202821 w 1202821"/>
                <a:gd name="connsiteY2" fmla="*/ 1473456 h 1473456"/>
                <a:gd name="connsiteX3" fmla="*/ 71466 w 1202821"/>
                <a:gd name="connsiteY3" fmla="*/ 1473456 h 1473456"/>
                <a:gd name="connsiteX4" fmla="*/ 71466 w 1202821"/>
                <a:gd name="connsiteY4" fmla="*/ 0 h 14734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02821" h="1473456">
                  <a:moveTo>
                    <a:pt x="71466" y="0"/>
                  </a:moveTo>
                  <a:lnTo>
                    <a:pt x="1202821" y="0"/>
                  </a:lnTo>
                  <a:cubicBezTo>
                    <a:pt x="1096141" y="491152"/>
                    <a:pt x="1134241" y="989924"/>
                    <a:pt x="1202821" y="1473456"/>
                  </a:cubicBezTo>
                  <a:lnTo>
                    <a:pt x="71466" y="1473456"/>
                  </a:lnTo>
                  <a:cubicBezTo>
                    <a:pt x="-19974" y="974684"/>
                    <a:pt x="-27594" y="491152"/>
                    <a:pt x="71466" y="0"/>
                  </a:cubicBezTo>
                  <a:close/>
                </a:path>
              </a:pathLst>
            </a:custGeom>
            <a:solidFill>
              <a:srgbClr val="37373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Oval 68"/>
            <p:cNvSpPr/>
            <p:nvPr/>
          </p:nvSpPr>
          <p:spPr>
            <a:xfrm flipH="1">
              <a:off x="2271807" y="1850569"/>
              <a:ext cx="53340" cy="85437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Oval 69"/>
            <p:cNvSpPr/>
            <p:nvPr/>
          </p:nvSpPr>
          <p:spPr>
            <a:xfrm flipH="1">
              <a:off x="1968133" y="1858224"/>
              <a:ext cx="53340" cy="85437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6996237">
              <a:off x="1060799" y="3039952"/>
              <a:ext cx="1176698" cy="453761"/>
            </a:xfrm>
            <a:custGeom>
              <a:avLst/>
              <a:gdLst>
                <a:gd name="connsiteX0" fmla="*/ 1176698 w 1176698"/>
                <a:gd name="connsiteY0" fmla="*/ 211359 h 453761"/>
                <a:gd name="connsiteX1" fmla="*/ 817956 w 1176698"/>
                <a:gd name="connsiteY1" fmla="*/ 252973 h 453761"/>
                <a:gd name="connsiteX2" fmla="*/ 827800 w 1176698"/>
                <a:gd name="connsiteY2" fmla="*/ 240918 h 453761"/>
                <a:gd name="connsiteX3" fmla="*/ 0 w 1176698"/>
                <a:gd name="connsiteY3" fmla="*/ 453761 h 453761"/>
                <a:gd name="connsiteX4" fmla="*/ 765388 w 1176698"/>
                <a:gd name="connsiteY4" fmla="*/ 14186 h 453761"/>
                <a:gd name="connsiteX5" fmla="*/ 886382 w 1176698"/>
                <a:gd name="connsiteY5" fmla="*/ 169172 h 453761"/>
                <a:gd name="connsiteX6" fmla="*/ 1024517 w 1176698"/>
                <a:gd name="connsiteY6" fmla="*/ 0 h 453761"/>
                <a:gd name="connsiteX0" fmla="*/ 1176698 w 1176698"/>
                <a:gd name="connsiteY0" fmla="*/ 211359 h 453761"/>
                <a:gd name="connsiteX1" fmla="*/ 817956 w 1176698"/>
                <a:gd name="connsiteY1" fmla="*/ 252973 h 453761"/>
                <a:gd name="connsiteX2" fmla="*/ 843962 w 1176698"/>
                <a:gd name="connsiteY2" fmla="*/ 276251 h 453761"/>
                <a:gd name="connsiteX3" fmla="*/ 0 w 1176698"/>
                <a:gd name="connsiteY3" fmla="*/ 453761 h 453761"/>
                <a:gd name="connsiteX4" fmla="*/ 765388 w 1176698"/>
                <a:gd name="connsiteY4" fmla="*/ 14186 h 453761"/>
                <a:gd name="connsiteX5" fmla="*/ 886382 w 1176698"/>
                <a:gd name="connsiteY5" fmla="*/ 169172 h 453761"/>
                <a:gd name="connsiteX6" fmla="*/ 1024517 w 1176698"/>
                <a:gd name="connsiteY6" fmla="*/ 0 h 453761"/>
                <a:gd name="connsiteX7" fmla="*/ 1176698 w 1176698"/>
                <a:gd name="connsiteY7" fmla="*/ 211359 h 453761"/>
                <a:gd name="connsiteX0" fmla="*/ 1176698 w 1176698"/>
                <a:gd name="connsiteY0" fmla="*/ 211359 h 453761"/>
                <a:gd name="connsiteX1" fmla="*/ 817956 w 1176698"/>
                <a:gd name="connsiteY1" fmla="*/ 252973 h 453761"/>
                <a:gd name="connsiteX2" fmla="*/ 856626 w 1176698"/>
                <a:gd name="connsiteY2" fmla="*/ 296751 h 453761"/>
                <a:gd name="connsiteX3" fmla="*/ 0 w 1176698"/>
                <a:gd name="connsiteY3" fmla="*/ 453761 h 453761"/>
                <a:gd name="connsiteX4" fmla="*/ 765388 w 1176698"/>
                <a:gd name="connsiteY4" fmla="*/ 14186 h 453761"/>
                <a:gd name="connsiteX5" fmla="*/ 886382 w 1176698"/>
                <a:gd name="connsiteY5" fmla="*/ 169172 h 453761"/>
                <a:gd name="connsiteX6" fmla="*/ 1024517 w 1176698"/>
                <a:gd name="connsiteY6" fmla="*/ 0 h 453761"/>
                <a:gd name="connsiteX7" fmla="*/ 1176698 w 1176698"/>
                <a:gd name="connsiteY7" fmla="*/ 211359 h 453761"/>
                <a:gd name="connsiteX0" fmla="*/ 1176698 w 1176698"/>
                <a:gd name="connsiteY0" fmla="*/ 211359 h 453761"/>
                <a:gd name="connsiteX1" fmla="*/ 815787 w 1176698"/>
                <a:gd name="connsiteY1" fmla="*/ 276971 h 453761"/>
                <a:gd name="connsiteX2" fmla="*/ 856626 w 1176698"/>
                <a:gd name="connsiteY2" fmla="*/ 296751 h 453761"/>
                <a:gd name="connsiteX3" fmla="*/ 0 w 1176698"/>
                <a:gd name="connsiteY3" fmla="*/ 453761 h 453761"/>
                <a:gd name="connsiteX4" fmla="*/ 765388 w 1176698"/>
                <a:gd name="connsiteY4" fmla="*/ 14186 h 453761"/>
                <a:gd name="connsiteX5" fmla="*/ 886382 w 1176698"/>
                <a:gd name="connsiteY5" fmla="*/ 169172 h 453761"/>
                <a:gd name="connsiteX6" fmla="*/ 1024517 w 1176698"/>
                <a:gd name="connsiteY6" fmla="*/ 0 h 453761"/>
                <a:gd name="connsiteX7" fmla="*/ 1176698 w 1176698"/>
                <a:gd name="connsiteY7" fmla="*/ 211359 h 4537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176698" h="453761">
                  <a:moveTo>
                    <a:pt x="1176698" y="211359"/>
                  </a:moveTo>
                  <a:lnTo>
                    <a:pt x="815787" y="276971"/>
                  </a:lnTo>
                  <a:lnTo>
                    <a:pt x="856626" y="296751"/>
                  </a:lnTo>
                  <a:lnTo>
                    <a:pt x="0" y="453761"/>
                  </a:lnTo>
                  <a:lnTo>
                    <a:pt x="765388" y="14186"/>
                  </a:lnTo>
                  <a:lnTo>
                    <a:pt x="886382" y="169172"/>
                  </a:lnTo>
                  <a:lnTo>
                    <a:pt x="1024517" y="0"/>
                  </a:lnTo>
                  <a:lnTo>
                    <a:pt x="1176698" y="211359"/>
                  </a:lnTo>
                  <a:close/>
                </a:path>
              </a:pathLst>
            </a:custGeom>
            <a:solidFill>
              <a:srgbClr val="57555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Freeform 71"/>
            <p:cNvSpPr/>
            <p:nvPr/>
          </p:nvSpPr>
          <p:spPr>
            <a:xfrm rot="4603763" flipH="1">
              <a:off x="1796639" y="3044138"/>
              <a:ext cx="1176698" cy="453761"/>
            </a:xfrm>
            <a:custGeom>
              <a:avLst/>
              <a:gdLst>
                <a:gd name="connsiteX0" fmla="*/ 1176698 w 1176698"/>
                <a:gd name="connsiteY0" fmla="*/ 211359 h 453761"/>
                <a:gd name="connsiteX1" fmla="*/ 817956 w 1176698"/>
                <a:gd name="connsiteY1" fmla="*/ 252973 h 453761"/>
                <a:gd name="connsiteX2" fmla="*/ 827800 w 1176698"/>
                <a:gd name="connsiteY2" fmla="*/ 240918 h 453761"/>
                <a:gd name="connsiteX3" fmla="*/ 0 w 1176698"/>
                <a:gd name="connsiteY3" fmla="*/ 453761 h 453761"/>
                <a:gd name="connsiteX4" fmla="*/ 765388 w 1176698"/>
                <a:gd name="connsiteY4" fmla="*/ 14186 h 453761"/>
                <a:gd name="connsiteX5" fmla="*/ 886382 w 1176698"/>
                <a:gd name="connsiteY5" fmla="*/ 169172 h 453761"/>
                <a:gd name="connsiteX6" fmla="*/ 1024517 w 1176698"/>
                <a:gd name="connsiteY6" fmla="*/ 0 h 4537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176698" h="453761">
                  <a:moveTo>
                    <a:pt x="1176698" y="211359"/>
                  </a:moveTo>
                  <a:lnTo>
                    <a:pt x="817956" y="252973"/>
                  </a:lnTo>
                  <a:lnTo>
                    <a:pt x="827800" y="240918"/>
                  </a:lnTo>
                  <a:lnTo>
                    <a:pt x="0" y="453761"/>
                  </a:lnTo>
                  <a:lnTo>
                    <a:pt x="765388" y="14186"/>
                  </a:lnTo>
                  <a:lnTo>
                    <a:pt x="886382" y="169172"/>
                  </a:lnTo>
                  <a:lnTo>
                    <a:pt x="1024517" y="0"/>
                  </a:lnTo>
                  <a:close/>
                </a:path>
              </a:pathLst>
            </a:custGeom>
            <a:solidFill>
              <a:srgbClr val="57555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Rectangle 9"/>
            <p:cNvSpPr/>
            <p:nvPr/>
          </p:nvSpPr>
          <p:spPr>
            <a:xfrm flipH="1">
              <a:off x="1719230" y="2705569"/>
              <a:ext cx="602438" cy="1473456"/>
            </a:xfrm>
            <a:custGeom>
              <a:avLst/>
              <a:gdLst>
                <a:gd name="connsiteX0" fmla="*/ 0 w 1131355"/>
                <a:gd name="connsiteY0" fmla="*/ 0 h 1473456"/>
                <a:gd name="connsiteX1" fmla="*/ 1131355 w 1131355"/>
                <a:gd name="connsiteY1" fmla="*/ 0 h 1473456"/>
                <a:gd name="connsiteX2" fmla="*/ 1131355 w 1131355"/>
                <a:gd name="connsiteY2" fmla="*/ 1473456 h 1473456"/>
                <a:gd name="connsiteX3" fmla="*/ 0 w 1131355"/>
                <a:gd name="connsiteY3" fmla="*/ 1473456 h 1473456"/>
                <a:gd name="connsiteX4" fmla="*/ 0 w 1131355"/>
                <a:gd name="connsiteY4" fmla="*/ 0 h 1473456"/>
                <a:gd name="connsiteX0" fmla="*/ 40640 w 1171995"/>
                <a:gd name="connsiteY0" fmla="*/ 0 h 1473456"/>
                <a:gd name="connsiteX1" fmla="*/ 1171995 w 1171995"/>
                <a:gd name="connsiteY1" fmla="*/ 0 h 1473456"/>
                <a:gd name="connsiteX2" fmla="*/ 1171995 w 1171995"/>
                <a:gd name="connsiteY2" fmla="*/ 1473456 h 1473456"/>
                <a:gd name="connsiteX3" fmla="*/ 40640 w 1171995"/>
                <a:gd name="connsiteY3" fmla="*/ 1473456 h 1473456"/>
                <a:gd name="connsiteX4" fmla="*/ 40640 w 1171995"/>
                <a:gd name="connsiteY4" fmla="*/ 0 h 1473456"/>
                <a:gd name="connsiteX0" fmla="*/ 71466 w 1202821"/>
                <a:gd name="connsiteY0" fmla="*/ 0 h 1473456"/>
                <a:gd name="connsiteX1" fmla="*/ 1202821 w 1202821"/>
                <a:gd name="connsiteY1" fmla="*/ 0 h 1473456"/>
                <a:gd name="connsiteX2" fmla="*/ 1202821 w 1202821"/>
                <a:gd name="connsiteY2" fmla="*/ 1473456 h 1473456"/>
                <a:gd name="connsiteX3" fmla="*/ 71466 w 1202821"/>
                <a:gd name="connsiteY3" fmla="*/ 1473456 h 1473456"/>
                <a:gd name="connsiteX4" fmla="*/ 71466 w 1202821"/>
                <a:gd name="connsiteY4" fmla="*/ 0 h 1473456"/>
                <a:gd name="connsiteX0" fmla="*/ 71466 w 1202821"/>
                <a:gd name="connsiteY0" fmla="*/ 0 h 1473456"/>
                <a:gd name="connsiteX1" fmla="*/ 1202821 w 1202821"/>
                <a:gd name="connsiteY1" fmla="*/ 0 h 1473456"/>
                <a:gd name="connsiteX2" fmla="*/ 1202821 w 1202821"/>
                <a:gd name="connsiteY2" fmla="*/ 1473456 h 1473456"/>
                <a:gd name="connsiteX3" fmla="*/ 71466 w 1202821"/>
                <a:gd name="connsiteY3" fmla="*/ 1473456 h 1473456"/>
                <a:gd name="connsiteX4" fmla="*/ 71466 w 1202821"/>
                <a:gd name="connsiteY4" fmla="*/ 0 h 1473456"/>
                <a:gd name="connsiteX0" fmla="*/ 71466 w 1202821"/>
                <a:gd name="connsiteY0" fmla="*/ 0 h 1473456"/>
                <a:gd name="connsiteX1" fmla="*/ 1202821 w 1202821"/>
                <a:gd name="connsiteY1" fmla="*/ 0 h 1473456"/>
                <a:gd name="connsiteX2" fmla="*/ 1202821 w 1202821"/>
                <a:gd name="connsiteY2" fmla="*/ 1473456 h 1473456"/>
                <a:gd name="connsiteX3" fmla="*/ 71466 w 1202821"/>
                <a:gd name="connsiteY3" fmla="*/ 1473456 h 1473456"/>
                <a:gd name="connsiteX4" fmla="*/ 71466 w 1202821"/>
                <a:gd name="connsiteY4" fmla="*/ 0 h 14734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02821" h="1473456">
                  <a:moveTo>
                    <a:pt x="71466" y="0"/>
                  </a:moveTo>
                  <a:lnTo>
                    <a:pt x="1202821" y="0"/>
                  </a:lnTo>
                  <a:cubicBezTo>
                    <a:pt x="1096141" y="491152"/>
                    <a:pt x="1134241" y="989924"/>
                    <a:pt x="1202821" y="1473456"/>
                  </a:cubicBezTo>
                  <a:lnTo>
                    <a:pt x="71466" y="1473456"/>
                  </a:lnTo>
                  <a:cubicBezTo>
                    <a:pt x="-19974" y="974684"/>
                    <a:pt x="-27594" y="491152"/>
                    <a:pt x="71466" y="0"/>
                  </a:cubicBezTo>
                  <a:close/>
                </a:path>
              </a:pathLst>
            </a:custGeom>
            <a:solidFill>
              <a:srgbClr val="B2AEC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Rectangle 47"/>
            <p:cNvSpPr/>
            <p:nvPr/>
          </p:nvSpPr>
          <p:spPr>
            <a:xfrm>
              <a:off x="1325194" y="4194606"/>
              <a:ext cx="633325" cy="1391383"/>
            </a:xfrm>
            <a:custGeom>
              <a:avLst/>
              <a:gdLst>
                <a:gd name="connsiteX0" fmla="*/ 0 w 477215"/>
                <a:gd name="connsiteY0" fmla="*/ 0 h 1376143"/>
                <a:gd name="connsiteX1" fmla="*/ 477215 w 477215"/>
                <a:gd name="connsiteY1" fmla="*/ 0 h 1376143"/>
                <a:gd name="connsiteX2" fmla="*/ 477215 w 477215"/>
                <a:gd name="connsiteY2" fmla="*/ 1376143 h 1376143"/>
                <a:gd name="connsiteX3" fmla="*/ 0 w 477215"/>
                <a:gd name="connsiteY3" fmla="*/ 1376143 h 1376143"/>
                <a:gd name="connsiteX4" fmla="*/ 0 w 477215"/>
                <a:gd name="connsiteY4" fmla="*/ 0 h 1376143"/>
                <a:gd name="connsiteX0" fmla="*/ 152400 w 629615"/>
                <a:gd name="connsiteY0" fmla="*/ 0 h 1376143"/>
                <a:gd name="connsiteX1" fmla="*/ 629615 w 629615"/>
                <a:gd name="connsiteY1" fmla="*/ 0 h 1376143"/>
                <a:gd name="connsiteX2" fmla="*/ 629615 w 629615"/>
                <a:gd name="connsiteY2" fmla="*/ 1376143 h 1376143"/>
                <a:gd name="connsiteX3" fmla="*/ 0 w 629615"/>
                <a:gd name="connsiteY3" fmla="*/ 1376143 h 1376143"/>
                <a:gd name="connsiteX4" fmla="*/ 152400 w 629615"/>
                <a:gd name="connsiteY4" fmla="*/ 0 h 1376143"/>
                <a:gd name="connsiteX0" fmla="*/ 152400 w 629615"/>
                <a:gd name="connsiteY0" fmla="*/ 0 h 1376143"/>
                <a:gd name="connsiteX1" fmla="*/ 629615 w 629615"/>
                <a:gd name="connsiteY1" fmla="*/ 0 h 1376143"/>
                <a:gd name="connsiteX2" fmla="*/ 416255 w 629615"/>
                <a:gd name="connsiteY2" fmla="*/ 1376143 h 1376143"/>
                <a:gd name="connsiteX3" fmla="*/ 0 w 629615"/>
                <a:gd name="connsiteY3" fmla="*/ 1376143 h 1376143"/>
                <a:gd name="connsiteX4" fmla="*/ 152400 w 629615"/>
                <a:gd name="connsiteY4" fmla="*/ 0 h 1376143"/>
                <a:gd name="connsiteX0" fmla="*/ 152400 w 629615"/>
                <a:gd name="connsiteY0" fmla="*/ 0 h 1391383"/>
                <a:gd name="connsiteX1" fmla="*/ 629615 w 629615"/>
                <a:gd name="connsiteY1" fmla="*/ 0 h 1391383"/>
                <a:gd name="connsiteX2" fmla="*/ 500075 w 629615"/>
                <a:gd name="connsiteY2" fmla="*/ 1391383 h 1391383"/>
                <a:gd name="connsiteX3" fmla="*/ 0 w 629615"/>
                <a:gd name="connsiteY3" fmla="*/ 1376143 h 1391383"/>
                <a:gd name="connsiteX4" fmla="*/ 152400 w 629615"/>
                <a:gd name="connsiteY4" fmla="*/ 0 h 1391383"/>
                <a:gd name="connsiteX0" fmla="*/ 152400 w 633325"/>
                <a:gd name="connsiteY0" fmla="*/ 0 h 1391383"/>
                <a:gd name="connsiteX1" fmla="*/ 629615 w 633325"/>
                <a:gd name="connsiteY1" fmla="*/ 0 h 1391383"/>
                <a:gd name="connsiteX2" fmla="*/ 500075 w 633325"/>
                <a:gd name="connsiteY2" fmla="*/ 1391383 h 1391383"/>
                <a:gd name="connsiteX3" fmla="*/ 0 w 633325"/>
                <a:gd name="connsiteY3" fmla="*/ 1376143 h 1391383"/>
                <a:gd name="connsiteX4" fmla="*/ 152400 w 633325"/>
                <a:gd name="connsiteY4" fmla="*/ 0 h 1391383"/>
                <a:gd name="connsiteX0" fmla="*/ 152400 w 633325"/>
                <a:gd name="connsiteY0" fmla="*/ 0 h 1391383"/>
                <a:gd name="connsiteX1" fmla="*/ 629615 w 633325"/>
                <a:gd name="connsiteY1" fmla="*/ 0 h 1391383"/>
                <a:gd name="connsiteX2" fmla="*/ 500075 w 633325"/>
                <a:gd name="connsiteY2" fmla="*/ 1391383 h 1391383"/>
                <a:gd name="connsiteX3" fmla="*/ 0 w 633325"/>
                <a:gd name="connsiteY3" fmla="*/ 1376143 h 1391383"/>
                <a:gd name="connsiteX4" fmla="*/ 152400 w 633325"/>
                <a:gd name="connsiteY4" fmla="*/ 0 h 13913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33325" h="1391383">
                  <a:moveTo>
                    <a:pt x="152400" y="0"/>
                  </a:moveTo>
                  <a:lnTo>
                    <a:pt x="629615" y="0"/>
                  </a:lnTo>
                  <a:cubicBezTo>
                    <a:pt x="655015" y="486654"/>
                    <a:pt x="543255" y="927589"/>
                    <a:pt x="500075" y="1391383"/>
                  </a:cubicBezTo>
                  <a:lnTo>
                    <a:pt x="0" y="1376143"/>
                  </a:lnTo>
                  <a:cubicBezTo>
                    <a:pt x="50800" y="917429"/>
                    <a:pt x="154940" y="466334"/>
                    <a:pt x="152400" y="0"/>
                  </a:cubicBezTo>
                  <a:close/>
                </a:path>
              </a:pathLst>
            </a:custGeom>
            <a:solidFill>
              <a:srgbClr val="4C4C4C"/>
            </a:solidFill>
            <a:ln>
              <a:solidFill>
                <a:srgbClr val="4C4C4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5" name="Rectangle 26"/>
            <p:cNvSpPr/>
            <p:nvPr/>
          </p:nvSpPr>
          <p:spPr>
            <a:xfrm flipH="1">
              <a:off x="1898637" y="2732265"/>
              <a:ext cx="274320" cy="905967"/>
            </a:xfrm>
            <a:custGeom>
              <a:avLst/>
              <a:gdLst>
                <a:gd name="connsiteX0" fmla="*/ 0 w 274320"/>
                <a:gd name="connsiteY0" fmla="*/ 0 h 1018824"/>
                <a:gd name="connsiteX1" fmla="*/ 274320 w 274320"/>
                <a:gd name="connsiteY1" fmla="*/ 0 h 1018824"/>
                <a:gd name="connsiteX2" fmla="*/ 274320 w 274320"/>
                <a:gd name="connsiteY2" fmla="*/ 1018824 h 1018824"/>
                <a:gd name="connsiteX3" fmla="*/ 0 w 274320"/>
                <a:gd name="connsiteY3" fmla="*/ 1018824 h 1018824"/>
                <a:gd name="connsiteX4" fmla="*/ 0 w 274320"/>
                <a:gd name="connsiteY4" fmla="*/ 0 h 1018824"/>
                <a:gd name="connsiteX0" fmla="*/ 53340 w 274320"/>
                <a:gd name="connsiteY0" fmla="*/ 0 h 1018824"/>
                <a:gd name="connsiteX1" fmla="*/ 274320 w 274320"/>
                <a:gd name="connsiteY1" fmla="*/ 0 h 1018824"/>
                <a:gd name="connsiteX2" fmla="*/ 274320 w 274320"/>
                <a:gd name="connsiteY2" fmla="*/ 1018824 h 1018824"/>
                <a:gd name="connsiteX3" fmla="*/ 0 w 274320"/>
                <a:gd name="connsiteY3" fmla="*/ 1018824 h 1018824"/>
                <a:gd name="connsiteX4" fmla="*/ 53340 w 274320"/>
                <a:gd name="connsiteY4" fmla="*/ 0 h 1018824"/>
                <a:gd name="connsiteX0" fmla="*/ 53340 w 274320"/>
                <a:gd name="connsiteY0" fmla="*/ 7620 h 1026444"/>
                <a:gd name="connsiteX1" fmla="*/ 243840 w 274320"/>
                <a:gd name="connsiteY1" fmla="*/ 0 h 1026444"/>
                <a:gd name="connsiteX2" fmla="*/ 274320 w 274320"/>
                <a:gd name="connsiteY2" fmla="*/ 1026444 h 1026444"/>
                <a:gd name="connsiteX3" fmla="*/ 0 w 274320"/>
                <a:gd name="connsiteY3" fmla="*/ 1026444 h 1026444"/>
                <a:gd name="connsiteX4" fmla="*/ 53340 w 274320"/>
                <a:gd name="connsiteY4" fmla="*/ 7620 h 1026444"/>
                <a:gd name="connsiteX0" fmla="*/ 53340 w 274320"/>
                <a:gd name="connsiteY0" fmla="*/ 7620 h 1026444"/>
                <a:gd name="connsiteX1" fmla="*/ 220980 w 274320"/>
                <a:gd name="connsiteY1" fmla="*/ 0 h 1026444"/>
                <a:gd name="connsiteX2" fmla="*/ 274320 w 274320"/>
                <a:gd name="connsiteY2" fmla="*/ 1026444 h 1026444"/>
                <a:gd name="connsiteX3" fmla="*/ 0 w 274320"/>
                <a:gd name="connsiteY3" fmla="*/ 1026444 h 1026444"/>
                <a:gd name="connsiteX4" fmla="*/ 53340 w 274320"/>
                <a:gd name="connsiteY4" fmla="*/ 7620 h 1026444"/>
                <a:gd name="connsiteX0" fmla="*/ 91440 w 274320"/>
                <a:gd name="connsiteY0" fmla="*/ 0 h 1026444"/>
                <a:gd name="connsiteX1" fmla="*/ 220980 w 274320"/>
                <a:gd name="connsiteY1" fmla="*/ 0 h 1026444"/>
                <a:gd name="connsiteX2" fmla="*/ 274320 w 274320"/>
                <a:gd name="connsiteY2" fmla="*/ 1026444 h 1026444"/>
                <a:gd name="connsiteX3" fmla="*/ 0 w 274320"/>
                <a:gd name="connsiteY3" fmla="*/ 1026444 h 1026444"/>
                <a:gd name="connsiteX4" fmla="*/ 91440 w 274320"/>
                <a:gd name="connsiteY4" fmla="*/ 0 h 10264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74320" h="1026444">
                  <a:moveTo>
                    <a:pt x="91440" y="0"/>
                  </a:moveTo>
                  <a:lnTo>
                    <a:pt x="220980" y="0"/>
                  </a:lnTo>
                  <a:lnTo>
                    <a:pt x="274320" y="1026444"/>
                  </a:lnTo>
                  <a:lnTo>
                    <a:pt x="0" y="1026444"/>
                  </a:lnTo>
                  <a:lnTo>
                    <a:pt x="91440" y="0"/>
                  </a:lnTo>
                  <a:close/>
                </a:path>
              </a:pathLst>
            </a:cu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6" name="Isosceles Triangle 23"/>
            <p:cNvSpPr/>
            <p:nvPr/>
          </p:nvSpPr>
          <p:spPr>
            <a:xfrm rot="10800000" flipH="1">
              <a:off x="1926673" y="2690400"/>
              <a:ext cx="365760" cy="193296"/>
            </a:xfrm>
            <a:custGeom>
              <a:avLst/>
              <a:gdLst>
                <a:gd name="connsiteX0" fmla="*/ 0 w 365760"/>
                <a:gd name="connsiteY0" fmla="*/ 185676 h 185676"/>
                <a:gd name="connsiteX1" fmla="*/ 182880 w 365760"/>
                <a:gd name="connsiteY1" fmla="*/ 0 h 185676"/>
                <a:gd name="connsiteX2" fmla="*/ 365760 w 365760"/>
                <a:gd name="connsiteY2" fmla="*/ 185676 h 185676"/>
                <a:gd name="connsiteX3" fmla="*/ 0 w 365760"/>
                <a:gd name="connsiteY3" fmla="*/ 185676 h 185676"/>
                <a:gd name="connsiteX0" fmla="*/ 0 w 365760"/>
                <a:gd name="connsiteY0" fmla="*/ 193296 h 193296"/>
                <a:gd name="connsiteX1" fmla="*/ 281940 w 365760"/>
                <a:gd name="connsiteY1" fmla="*/ 0 h 193296"/>
                <a:gd name="connsiteX2" fmla="*/ 365760 w 365760"/>
                <a:gd name="connsiteY2" fmla="*/ 193296 h 193296"/>
                <a:gd name="connsiteX3" fmla="*/ 0 w 365760"/>
                <a:gd name="connsiteY3" fmla="*/ 193296 h 1932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65760" h="193296">
                  <a:moveTo>
                    <a:pt x="0" y="193296"/>
                  </a:moveTo>
                  <a:lnTo>
                    <a:pt x="281940" y="0"/>
                  </a:lnTo>
                  <a:lnTo>
                    <a:pt x="365760" y="193296"/>
                  </a:lnTo>
                  <a:lnTo>
                    <a:pt x="0" y="193296"/>
                  </a:lnTo>
                  <a:close/>
                </a:path>
              </a:pathLst>
            </a:custGeom>
            <a:solidFill>
              <a:srgbClr val="D3D3D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7" name="Isosceles Triangle 23"/>
            <p:cNvSpPr/>
            <p:nvPr/>
          </p:nvSpPr>
          <p:spPr>
            <a:xfrm rot="10800000" flipH="1">
              <a:off x="1688380" y="2689552"/>
              <a:ext cx="365760" cy="182279"/>
            </a:xfrm>
            <a:custGeom>
              <a:avLst/>
              <a:gdLst>
                <a:gd name="connsiteX0" fmla="*/ 0 w 365760"/>
                <a:gd name="connsiteY0" fmla="*/ 185676 h 185676"/>
                <a:gd name="connsiteX1" fmla="*/ 182880 w 365760"/>
                <a:gd name="connsiteY1" fmla="*/ 0 h 185676"/>
                <a:gd name="connsiteX2" fmla="*/ 365760 w 365760"/>
                <a:gd name="connsiteY2" fmla="*/ 185676 h 185676"/>
                <a:gd name="connsiteX3" fmla="*/ 0 w 365760"/>
                <a:gd name="connsiteY3" fmla="*/ 185676 h 185676"/>
                <a:gd name="connsiteX0" fmla="*/ 0 w 365760"/>
                <a:gd name="connsiteY0" fmla="*/ 193296 h 193296"/>
                <a:gd name="connsiteX1" fmla="*/ 281940 w 365760"/>
                <a:gd name="connsiteY1" fmla="*/ 0 h 193296"/>
                <a:gd name="connsiteX2" fmla="*/ 365760 w 365760"/>
                <a:gd name="connsiteY2" fmla="*/ 193296 h 193296"/>
                <a:gd name="connsiteX3" fmla="*/ 0 w 365760"/>
                <a:gd name="connsiteY3" fmla="*/ 193296 h 193296"/>
                <a:gd name="connsiteX0" fmla="*/ 0 w 365760"/>
                <a:gd name="connsiteY0" fmla="*/ 182279 h 182279"/>
                <a:gd name="connsiteX1" fmla="*/ 182788 w 365760"/>
                <a:gd name="connsiteY1" fmla="*/ 0 h 182279"/>
                <a:gd name="connsiteX2" fmla="*/ 365760 w 365760"/>
                <a:gd name="connsiteY2" fmla="*/ 182279 h 182279"/>
                <a:gd name="connsiteX3" fmla="*/ 0 w 365760"/>
                <a:gd name="connsiteY3" fmla="*/ 182279 h 1822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65760" h="182279">
                  <a:moveTo>
                    <a:pt x="0" y="182279"/>
                  </a:moveTo>
                  <a:lnTo>
                    <a:pt x="182788" y="0"/>
                  </a:lnTo>
                  <a:lnTo>
                    <a:pt x="365760" y="182279"/>
                  </a:lnTo>
                  <a:lnTo>
                    <a:pt x="0" y="182279"/>
                  </a:lnTo>
                  <a:close/>
                </a:path>
              </a:pathLst>
            </a:custGeom>
            <a:solidFill>
              <a:srgbClr val="D3D3D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8" name="Isosceles Triangle 27"/>
            <p:cNvSpPr/>
            <p:nvPr/>
          </p:nvSpPr>
          <p:spPr>
            <a:xfrm rot="10800000" flipH="1">
              <a:off x="1900598" y="3634245"/>
              <a:ext cx="271526" cy="201231"/>
            </a:xfrm>
            <a:custGeom>
              <a:avLst/>
              <a:gdLst>
                <a:gd name="connsiteX0" fmla="*/ 0 w 271526"/>
                <a:gd name="connsiteY0" fmla="*/ 201231 h 201231"/>
                <a:gd name="connsiteX1" fmla="*/ 135763 w 271526"/>
                <a:gd name="connsiteY1" fmla="*/ 0 h 201231"/>
                <a:gd name="connsiteX2" fmla="*/ 271526 w 271526"/>
                <a:gd name="connsiteY2" fmla="*/ 201231 h 201231"/>
                <a:gd name="connsiteX3" fmla="*/ 0 w 271526"/>
                <a:gd name="connsiteY3" fmla="*/ 201231 h 201231"/>
                <a:gd name="connsiteX0" fmla="*/ 0 w 271526"/>
                <a:gd name="connsiteY0" fmla="*/ 201231 h 201231"/>
                <a:gd name="connsiteX1" fmla="*/ 135763 w 271526"/>
                <a:gd name="connsiteY1" fmla="*/ 0 h 201231"/>
                <a:gd name="connsiteX2" fmla="*/ 271526 w 271526"/>
                <a:gd name="connsiteY2" fmla="*/ 201231 h 201231"/>
                <a:gd name="connsiteX3" fmla="*/ 0 w 271526"/>
                <a:gd name="connsiteY3" fmla="*/ 201231 h 201231"/>
                <a:gd name="connsiteX0" fmla="*/ 0 w 271526"/>
                <a:gd name="connsiteY0" fmla="*/ 201231 h 201231"/>
                <a:gd name="connsiteX1" fmla="*/ 135763 w 271526"/>
                <a:gd name="connsiteY1" fmla="*/ 0 h 201231"/>
                <a:gd name="connsiteX2" fmla="*/ 271526 w 271526"/>
                <a:gd name="connsiteY2" fmla="*/ 201231 h 201231"/>
                <a:gd name="connsiteX3" fmla="*/ 0 w 271526"/>
                <a:gd name="connsiteY3" fmla="*/ 201231 h 2012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71526" h="201231">
                  <a:moveTo>
                    <a:pt x="0" y="201231"/>
                  </a:moveTo>
                  <a:cubicBezTo>
                    <a:pt x="45254" y="134154"/>
                    <a:pt x="90509" y="74697"/>
                    <a:pt x="135763" y="0"/>
                  </a:cubicBezTo>
                  <a:cubicBezTo>
                    <a:pt x="181017" y="74697"/>
                    <a:pt x="226272" y="134154"/>
                    <a:pt x="271526" y="201231"/>
                  </a:cubicBezTo>
                  <a:lnTo>
                    <a:pt x="0" y="201231"/>
                  </a:lnTo>
                  <a:close/>
                </a:path>
              </a:pathLst>
            </a:cu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9" name="Rectangle 45"/>
            <p:cNvSpPr/>
            <p:nvPr/>
          </p:nvSpPr>
          <p:spPr>
            <a:xfrm rot="417570" flipH="1">
              <a:off x="1379820" y="4176385"/>
              <a:ext cx="258662" cy="1444339"/>
            </a:xfrm>
            <a:custGeom>
              <a:avLst/>
              <a:gdLst>
                <a:gd name="connsiteX0" fmla="*/ 0 w 497823"/>
                <a:gd name="connsiteY0" fmla="*/ 0 h 1211807"/>
                <a:gd name="connsiteX1" fmla="*/ 497823 w 497823"/>
                <a:gd name="connsiteY1" fmla="*/ 0 h 1211807"/>
                <a:gd name="connsiteX2" fmla="*/ 497823 w 497823"/>
                <a:gd name="connsiteY2" fmla="*/ 1211807 h 1211807"/>
                <a:gd name="connsiteX3" fmla="*/ 0 w 497823"/>
                <a:gd name="connsiteY3" fmla="*/ 1211807 h 1211807"/>
                <a:gd name="connsiteX4" fmla="*/ 0 w 497823"/>
                <a:gd name="connsiteY4" fmla="*/ 0 h 1211807"/>
                <a:gd name="connsiteX0" fmla="*/ 27093 w 524916"/>
                <a:gd name="connsiteY0" fmla="*/ 0 h 1211807"/>
                <a:gd name="connsiteX1" fmla="*/ 524916 w 524916"/>
                <a:gd name="connsiteY1" fmla="*/ 0 h 1211807"/>
                <a:gd name="connsiteX2" fmla="*/ 524916 w 524916"/>
                <a:gd name="connsiteY2" fmla="*/ 1211807 h 1211807"/>
                <a:gd name="connsiteX3" fmla="*/ 27093 w 524916"/>
                <a:gd name="connsiteY3" fmla="*/ 1211807 h 1211807"/>
                <a:gd name="connsiteX4" fmla="*/ 27093 w 524916"/>
                <a:gd name="connsiteY4" fmla="*/ 0 h 1211807"/>
                <a:gd name="connsiteX0" fmla="*/ 37629 w 535452"/>
                <a:gd name="connsiteY0" fmla="*/ 0 h 1211807"/>
                <a:gd name="connsiteX1" fmla="*/ 535452 w 535452"/>
                <a:gd name="connsiteY1" fmla="*/ 0 h 1211807"/>
                <a:gd name="connsiteX2" fmla="*/ 535452 w 535452"/>
                <a:gd name="connsiteY2" fmla="*/ 1211807 h 1211807"/>
                <a:gd name="connsiteX3" fmla="*/ 37629 w 535452"/>
                <a:gd name="connsiteY3" fmla="*/ 1211807 h 1211807"/>
                <a:gd name="connsiteX4" fmla="*/ 37629 w 535452"/>
                <a:gd name="connsiteY4" fmla="*/ 0 h 1211807"/>
                <a:gd name="connsiteX0" fmla="*/ 37629 w 535452"/>
                <a:gd name="connsiteY0" fmla="*/ 0 h 1211807"/>
                <a:gd name="connsiteX1" fmla="*/ 535452 w 535452"/>
                <a:gd name="connsiteY1" fmla="*/ 0 h 1211807"/>
                <a:gd name="connsiteX2" fmla="*/ 535452 w 535452"/>
                <a:gd name="connsiteY2" fmla="*/ 1211807 h 1211807"/>
                <a:gd name="connsiteX3" fmla="*/ 37629 w 535452"/>
                <a:gd name="connsiteY3" fmla="*/ 1211807 h 1211807"/>
                <a:gd name="connsiteX4" fmla="*/ 37629 w 535452"/>
                <a:gd name="connsiteY4" fmla="*/ 0 h 1211807"/>
                <a:gd name="connsiteX0" fmla="*/ 37629 w 535452"/>
                <a:gd name="connsiteY0" fmla="*/ 0 h 1211807"/>
                <a:gd name="connsiteX1" fmla="*/ 535452 w 535452"/>
                <a:gd name="connsiteY1" fmla="*/ 0 h 1211807"/>
                <a:gd name="connsiteX2" fmla="*/ 535452 w 535452"/>
                <a:gd name="connsiteY2" fmla="*/ 1211807 h 1211807"/>
                <a:gd name="connsiteX3" fmla="*/ 37629 w 535452"/>
                <a:gd name="connsiteY3" fmla="*/ 1211807 h 1211807"/>
                <a:gd name="connsiteX4" fmla="*/ 37629 w 535452"/>
                <a:gd name="connsiteY4" fmla="*/ 0 h 1211807"/>
                <a:gd name="connsiteX0" fmla="*/ 37629 w 550356"/>
                <a:gd name="connsiteY0" fmla="*/ 0 h 1270977"/>
                <a:gd name="connsiteX1" fmla="*/ 535452 w 550356"/>
                <a:gd name="connsiteY1" fmla="*/ 0 h 1270977"/>
                <a:gd name="connsiteX2" fmla="*/ 550356 w 550356"/>
                <a:gd name="connsiteY2" fmla="*/ 1270977 h 1270977"/>
                <a:gd name="connsiteX3" fmla="*/ 37629 w 550356"/>
                <a:gd name="connsiteY3" fmla="*/ 1211807 h 1270977"/>
                <a:gd name="connsiteX4" fmla="*/ 37629 w 550356"/>
                <a:gd name="connsiteY4" fmla="*/ 0 h 1270977"/>
                <a:gd name="connsiteX0" fmla="*/ 45549 w 558276"/>
                <a:gd name="connsiteY0" fmla="*/ 0 h 1270977"/>
                <a:gd name="connsiteX1" fmla="*/ 543372 w 558276"/>
                <a:gd name="connsiteY1" fmla="*/ 0 h 1270977"/>
                <a:gd name="connsiteX2" fmla="*/ 558276 w 558276"/>
                <a:gd name="connsiteY2" fmla="*/ 1270977 h 1270977"/>
                <a:gd name="connsiteX3" fmla="*/ 28946 w 558276"/>
                <a:gd name="connsiteY3" fmla="*/ 1185510 h 1270977"/>
                <a:gd name="connsiteX4" fmla="*/ 45549 w 558276"/>
                <a:gd name="connsiteY4" fmla="*/ 0 h 1270977"/>
                <a:gd name="connsiteX0" fmla="*/ 73620 w 586347"/>
                <a:gd name="connsiteY0" fmla="*/ 0 h 1270977"/>
                <a:gd name="connsiteX1" fmla="*/ 571443 w 586347"/>
                <a:gd name="connsiteY1" fmla="*/ 0 h 1270977"/>
                <a:gd name="connsiteX2" fmla="*/ 586347 w 586347"/>
                <a:gd name="connsiteY2" fmla="*/ 1270977 h 1270977"/>
                <a:gd name="connsiteX3" fmla="*/ 57017 w 586347"/>
                <a:gd name="connsiteY3" fmla="*/ 1185510 h 1270977"/>
                <a:gd name="connsiteX4" fmla="*/ 73620 w 586347"/>
                <a:gd name="connsiteY4" fmla="*/ 0 h 1270977"/>
                <a:gd name="connsiteX0" fmla="*/ 91538 w 604265"/>
                <a:gd name="connsiteY0" fmla="*/ 0 h 1270977"/>
                <a:gd name="connsiteX1" fmla="*/ 589361 w 604265"/>
                <a:gd name="connsiteY1" fmla="*/ 0 h 1270977"/>
                <a:gd name="connsiteX2" fmla="*/ 604265 w 604265"/>
                <a:gd name="connsiteY2" fmla="*/ 1270977 h 1270977"/>
                <a:gd name="connsiteX3" fmla="*/ 74935 w 604265"/>
                <a:gd name="connsiteY3" fmla="*/ 1185510 h 1270977"/>
                <a:gd name="connsiteX4" fmla="*/ 91538 w 604265"/>
                <a:gd name="connsiteY4" fmla="*/ 0 h 127097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04265" h="1270977">
                  <a:moveTo>
                    <a:pt x="91538" y="0"/>
                  </a:moveTo>
                  <a:lnTo>
                    <a:pt x="589361" y="0"/>
                  </a:lnTo>
                  <a:cubicBezTo>
                    <a:pt x="528401" y="403936"/>
                    <a:pt x="550925" y="889901"/>
                    <a:pt x="604265" y="1270977"/>
                  </a:cubicBezTo>
                  <a:lnTo>
                    <a:pt x="74935" y="1185510"/>
                  </a:lnTo>
                  <a:cubicBezTo>
                    <a:pt x="-29918" y="794719"/>
                    <a:pt x="-25053" y="403936"/>
                    <a:pt x="91538" y="0"/>
                  </a:cubicBezTo>
                  <a:close/>
                </a:path>
              </a:pathLst>
            </a:custGeom>
            <a:solidFill>
              <a:srgbClr val="4644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0" name="Isosceles Triangle 58"/>
            <p:cNvSpPr/>
            <p:nvPr/>
          </p:nvSpPr>
          <p:spPr>
            <a:xfrm rot="11257318" flipH="1">
              <a:off x="2286946" y="4162869"/>
              <a:ext cx="233167" cy="156772"/>
            </a:xfrm>
            <a:custGeom>
              <a:avLst/>
              <a:gdLst>
                <a:gd name="connsiteX0" fmla="*/ 0 w 242953"/>
                <a:gd name="connsiteY0" fmla="*/ 160247 h 160247"/>
                <a:gd name="connsiteX1" fmla="*/ 121477 w 242953"/>
                <a:gd name="connsiteY1" fmla="*/ 0 h 160247"/>
                <a:gd name="connsiteX2" fmla="*/ 242953 w 242953"/>
                <a:gd name="connsiteY2" fmla="*/ 160247 h 160247"/>
                <a:gd name="connsiteX3" fmla="*/ 0 w 242953"/>
                <a:gd name="connsiteY3" fmla="*/ 160247 h 160247"/>
                <a:gd name="connsiteX0" fmla="*/ 0 w 242953"/>
                <a:gd name="connsiteY0" fmla="*/ 141197 h 141197"/>
                <a:gd name="connsiteX1" fmla="*/ 16702 w 242953"/>
                <a:gd name="connsiteY1" fmla="*/ 0 h 141197"/>
                <a:gd name="connsiteX2" fmla="*/ 242953 w 242953"/>
                <a:gd name="connsiteY2" fmla="*/ 141197 h 141197"/>
                <a:gd name="connsiteX3" fmla="*/ 0 w 242953"/>
                <a:gd name="connsiteY3" fmla="*/ 141197 h 1411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42953" h="141197">
                  <a:moveTo>
                    <a:pt x="0" y="141197"/>
                  </a:moveTo>
                  <a:lnTo>
                    <a:pt x="16702" y="0"/>
                  </a:lnTo>
                  <a:lnTo>
                    <a:pt x="242953" y="141197"/>
                  </a:lnTo>
                  <a:lnTo>
                    <a:pt x="0" y="141197"/>
                  </a:lnTo>
                  <a:close/>
                </a:path>
              </a:pathLst>
            </a:custGeom>
            <a:solidFill>
              <a:srgbClr val="37373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1" name="Isosceles Triangle 58"/>
            <p:cNvSpPr/>
            <p:nvPr/>
          </p:nvSpPr>
          <p:spPr>
            <a:xfrm rot="10649133">
              <a:off x="1405573" y="4146752"/>
              <a:ext cx="309616" cy="188775"/>
            </a:xfrm>
            <a:custGeom>
              <a:avLst/>
              <a:gdLst>
                <a:gd name="connsiteX0" fmla="*/ 0 w 242953"/>
                <a:gd name="connsiteY0" fmla="*/ 160247 h 160247"/>
                <a:gd name="connsiteX1" fmla="*/ 121477 w 242953"/>
                <a:gd name="connsiteY1" fmla="*/ 0 h 160247"/>
                <a:gd name="connsiteX2" fmla="*/ 242953 w 242953"/>
                <a:gd name="connsiteY2" fmla="*/ 160247 h 160247"/>
                <a:gd name="connsiteX3" fmla="*/ 0 w 242953"/>
                <a:gd name="connsiteY3" fmla="*/ 160247 h 160247"/>
                <a:gd name="connsiteX0" fmla="*/ 0 w 242953"/>
                <a:gd name="connsiteY0" fmla="*/ 141197 h 141197"/>
                <a:gd name="connsiteX1" fmla="*/ 16702 w 242953"/>
                <a:gd name="connsiteY1" fmla="*/ 0 h 141197"/>
                <a:gd name="connsiteX2" fmla="*/ 242953 w 242953"/>
                <a:gd name="connsiteY2" fmla="*/ 141197 h 141197"/>
                <a:gd name="connsiteX3" fmla="*/ 0 w 242953"/>
                <a:gd name="connsiteY3" fmla="*/ 141197 h 141197"/>
                <a:gd name="connsiteX0" fmla="*/ 0 w 221803"/>
                <a:gd name="connsiteY0" fmla="*/ 141197 h 141197"/>
                <a:gd name="connsiteX1" fmla="*/ 16702 w 221803"/>
                <a:gd name="connsiteY1" fmla="*/ 0 h 141197"/>
                <a:gd name="connsiteX2" fmla="*/ 221803 w 221803"/>
                <a:gd name="connsiteY2" fmla="*/ 140260 h 141197"/>
                <a:gd name="connsiteX3" fmla="*/ 0 w 221803"/>
                <a:gd name="connsiteY3" fmla="*/ 141197 h 141197"/>
                <a:gd name="connsiteX0" fmla="*/ 0 w 239119"/>
                <a:gd name="connsiteY0" fmla="*/ 141197 h 148159"/>
                <a:gd name="connsiteX1" fmla="*/ 16702 w 239119"/>
                <a:gd name="connsiteY1" fmla="*/ 0 h 148159"/>
                <a:gd name="connsiteX2" fmla="*/ 239119 w 239119"/>
                <a:gd name="connsiteY2" fmla="*/ 148159 h 148159"/>
                <a:gd name="connsiteX3" fmla="*/ 0 w 239119"/>
                <a:gd name="connsiteY3" fmla="*/ 141197 h 148159"/>
                <a:gd name="connsiteX0" fmla="*/ 0 w 233307"/>
                <a:gd name="connsiteY0" fmla="*/ 141197 h 141197"/>
                <a:gd name="connsiteX1" fmla="*/ 16702 w 233307"/>
                <a:gd name="connsiteY1" fmla="*/ 0 h 141197"/>
                <a:gd name="connsiteX2" fmla="*/ 233307 w 233307"/>
                <a:gd name="connsiteY2" fmla="*/ 119376 h 141197"/>
                <a:gd name="connsiteX3" fmla="*/ 0 w 233307"/>
                <a:gd name="connsiteY3" fmla="*/ 141197 h 141197"/>
                <a:gd name="connsiteX0" fmla="*/ 0 w 229395"/>
                <a:gd name="connsiteY0" fmla="*/ 141197 h 141197"/>
                <a:gd name="connsiteX1" fmla="*/ 16702 w 229395"/>
                <a:gd name="connsiteY1" fmla="*/ 0 h 141197"/>
                <a:gd name="connsiteX2" fmla="*/ 229395 w 229395"/>
                <a:gd name="connsiteY2" fmla="*/ 128116 h 141197"/>
                <a:gd name="connsiteX3" fmla="*/ 0 w 229395"/>
                <a:gd name="connsiteY3" fmla="*/ 141197 h 1411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9395" h="141197">
                  <a:moveTo>
                    <a:pt x="0" y="141197"/>
                  </a:moveTo>
                  <a:lnTo>
                    <a:pt x="16702" y="0"/>
                  </a:lnTo>
                  <a:lnTo>
                    <a:pt x="229395" y="128116"/>
                  </a:lnTo>
                  <a:lnTo>
                    <a:pt x="0" y="141197"/>
                  </a:lnTo>
                  <a:close/>
                </a:path>
              </a:pathLst>
            </a:custGeom>
            <a:solidFill>
              <a:srgbClr val="37373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2" name="Arc 48"/>
            <p:cNvSpPr/>
            <p:nvPr/>
          </p:nvSpPr>
          <p:spPr>
            <a:xfrm flipH="1">
              <a:off x="1282968" y="5397823"/>
              <a:ext cx="647693" cy="282419"/>
            </a:xfrm>
            <a:custGeom>
              <a:avLst/>
              <a:gdLst>
                <a:gd name="connsiteX0" fmla="*/ 0 w 632458"/>
                <a:gd name="connsiteY0" fmla="*/ 316229 h 632458"/>
                <a:gd name="connsiteX1" fmla="*/ 316229 w 632458"/>
                <a:gd name="connsiteY1" fmla="*/ 0 h 632458"/>
                <a:gd name="connsiteX2" fmla="*/ 632458 w 632458"/>
                <a:gd name="connsiteY2" fmla="*/ 316229 h 632458"/>
                <a:gd name="connsiteX3" fmla="*/ 316229 w 632458"/>
                <a:gd name="connsiteY3" fmla="*/ 316229 h 632458"/>
                <a:gd name="connsiteX4" fmla="*/ 0 w 632458"/>
                <a:gd name="connsiteY4" fmla="*/ 316229 h 632458"/>
                <a:gd name="connsiteX0" fmla="*/ 0 w 632458"/>
                <a:gd name="connsiteY0" fmla="*/ 316229 h 632458"/>
                <a:gd name="connsiteX1" fmla="*/ 316229 w 632458"/>
                <a:gd name="connsiteY1" fmla="*/ 0 h 632458"/>
                <a:gd name="connsiteX2" fmla="*/ 632458 w 632458"/>
                <a:gd name="connsiteY2" fmla="*/ 316229 h 632458"/>
                <a:gd name="connsiteX0" fmla="*/ 3 w 632461"/>
                <a:gd name="connsiteY0" fmla="*/ 316229 h 316229"/>
                <a:gd name="connsiteX1" fmla="*/ 316232 w 632461"/>
                <a:gd name="connsiteY1" fmla="*/ 0 h 316229"/>
                <a:gd name="connsiteX2" fmla="*/ 632461 w 632461"/>
                <a:gd name="connsiteY2" fmla="*/ 316229 h 316229"/>
                <a:gd name="connsiteX3" fmla="*/ 316232 w 632461"/>
                <a:gd name="connsiteY3" fmla="*/ 316229 h 316229"/>
                <a:gd name="connsiteX4" fmla="*/ 3 w 632461"/>
                <a:gd name="connsiteY4" fmla="*/ 316229 h 316229"/>
                <a:gd name="connsiteX0" fmla="*/ 3 w 632461"/>
                <a:gd name="connsiteY0" fmla="*/ 316229 h 316229"/>
                <a:gd name="connsiteX1" fmla="*/ 171452 w 632461"/>
                <a:gd name="connsiteY1" fmla="*/ 22860 h 316229"/>
                <a:gd name="connsiteX2" fmla="*/ 632461 w 632461"/>
                <a:gd name="connsiteY2" fmla="*/ 316229 h 316229"/>
                <a:gd name="connsiteX0" fmla="*/ 6306 w 638764"/>
                <a:gd name="connsiteY0" fmla="*/ 316229 h 316229"/>
                <a:gd name="connsiteX1" fmla="*/ 322535 w 638764"/>
                <a:gd name="connsiteY1" fmla="*/ 0 h 316229"/>
                <a:gd name="connsiteX2" fmla="*/ 638764 w 638764"/>
                <a:gd name="connsiteY2" fmla="*/ 316229 h 316229"/>
                <a:gd name="connsiteX3" fmla="*/ 322535 w 638764"/>
                <a:gd name="connsiteY3" fmla="*/ 316229 h 316229"/>
                <a:gd name="connsiteX4" fmla="*/ 6306 w 638764"/>
                <a:gd name="connsiteY4" fmla="*/ 316229 h 316229"/>
                <a:gd name="connsiteX0" fmla="*/ 6306 w 638764"/>
                <a:gd name="connsiteY0" fmla="*/ 316229 h 316229"/>
                <a:gd name="connsiteX1" fmla="*/ 132035 w 638764"/>
                <a:gd name="connsiteY1" fmla="*/ 38100 h 316229"/>
                <a:gd name="connsiteX2" fmla="*/ 638764 w 638764"/>
                <a:gd name="connsiteY2" fmla="*/ 316229 h 316229"/>
                <a:gd name="connsiteX0" fmla="*/ 6306 w 638764"/>
                <a:gd name="connsiteY0" fmla="*/ 316229 h 316229"/>
                <a:gd name="connsiteX1" fmla="*/ 322535 w 638764"/>
                <a:gd name="connsiteY1" fmla="*/ 0 h 316229"/>
                <a:gd name="connsiteX2" fmla="*/ 638764 w 638764"/>
                <a:gd name="connsiteY2" fmla="*/ 316229 h 316229"/>
                <a:gd name="connsiteX3" fmla="*/ 322535 w 638764"/>
                <a:gd name="connsiteY3" fmla="*/ 316229 h 316229"/>
                <a:gd name="connsiteX4" fmla="*/ 6306 w 638764"/>
                <a:gd name="connsiteY4" fmla="*/ 316229 h 316229"/>
                <a:gd name="connsiteX0" fmla="*/ 6306 w 638764"/>
                <a:gd name="connsiteY0" fmla="*/ 316229 h 316229"/>
                <a:gd name="connsiteX1" fmla="*/ 132035 w 638764"/>
                <a:gd name="connsiteY1" fmla="*/ 38100 h 316229"/>
                <a:gd name="connsiteX2" fmla="*/ 632551 w 638764"/>
                <a:gd name="connsiteY2" fmla="*/ 270112 h 316229"/>
                <a:gd name="connsiteX0" fmla="*/ 6306 w 644977"/>
                <a:gd name="connsiteY0" fmla="*/ 316346 h 316346"/>
                <a:gd name="connsiteX1" fmla="*/ 322535 w 644977"/>
                <a:gd name="connsiteY1" fmla="*/ 117 h 316346"/>
                <a:gd name="connsiteX2" fmla="*/ 644977 w 644977"/>
                <a:gd name="connsiteY2" fmla="*/ 289994 h 316346"/>
                <a:gd name="connsiteX3" fmla="*/ 322535 w 644977"/>
                <a:gd name="connsiteY3" fmla="*/ 316346 h 316346"/>
                <a:gd name="connsiteX4" fmla="*/ 6306 w 644977"/>
                <a:gd name="connsiteY4" fmla="*/ 316346 h 316346"/>
                <a:gd name="connsiteX0" fmla="*/ 6306 w 644977"/>
                <a:gd name="connsiteY0" fmla="*/ 316346 h 316346"/>
                <a:gd name="connsiteX1" fmla="*/ 132035 w 644977"/>
                <a:gd name="connsiteY1" fmla="*/ 38217 h 316346"/>
                <a:gd name="connsiteX2" fmla="*/ 632551 w 644977"/>
                <a:gd name="connsiteY2" fmla="*/ 270229 h 316346"/>
                <a:gd name="connsiteX0" fmla="*/ 6306 w 644977"/>
                <a:gd name="connsiteY0" fmla="*/ 278129 h 278129"/>
                <a:gd name="connsiteX1" fmla="*/ 229272 w 644977"/>
                <a:gd name="connsiteY1" fmla="*/ 54133 h 278129"/>
                <a:gd name="connsiteX2" fmla="*/ 644977 w 644977"/>
                <a:gd name="connsiteY2" fmla="*/ 251777 h 278129"/>
                <a:gd name="connsiteX3" fmla="*/ 322535 w 644977"/>
                <a:gd name="connsiteY3" fmla="*/ 278129 h 278129"/>
                <a:gd name="connsiteX4" fmla="*/ 6306 w 644977"/>
                <a:gd name="connsiteY4" fmla="*/ 278129 h 278129"/>
                <a:gd name="connsiteX0" fmla="*/ 6306 w 644977"/>
                <a:gd name="connsiteY0" fmla="*/ 278129 h 278129"/>
                <a:gd name="connsiteX1" fmla="*/ 132035 w 644977"/>
                <a:gd name="connsiteY1" fmla="*/ 0 h 278129"/>
                <a:gd name="connsiteX2" fmla="*/ 632551 w 644977"/>
                <a:gd name="connsiteY2" fmla="*/ 232012 h 27812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644977" h="278129" stroke="0" extrusionOk="0">
                  <a:moveTo>
                    <a:pt x="6306" y="278129"/>
                  </a:moveTo>
                  <a:cubicBezTo>
                    <a:pt x="6306" y="103481"/>
                    <a:pt x="122827" y="58525"/>
                    <a:pt x="229272" y="54133"/>
                  </a:cubicBezTo>
                  <a:cubicBezTo>
                    <a:pt x="335717" y="49741"/>
                    <a:pt x="644977" y="77129"/>
                    <a:pt x="644977" y="251777"/>
                  </a:cubicBezTo>
                  <a:lnTo>
                    <a:pt x="322535" y="278129"/>
                  </a:lnTo>
                  <a:lnTo>
                    <a:pt x="6306" y="278129"/>
                  </a:lnTo>
                  <a:close/>
                </a:path>
                <a:path w="644977" h="278129" fill="none">
                  <a:moveTo>
                    <a:pt x="6306" y="278129"/>
                  </a:moveTo>
                  <a:cubicBezTo>
                    <a:pt x="6306" y="103481"/>
                    <a:pt x="-42613" y="0"/>
                    <a:pt x="132035" y="0"/>
                  </a:cubicBezTo>
                  <a:cubicBezTo>
                    <a:pt x="306683" y="0"/>
                    <a:pt x="632551" y="57364"/>
                    <a:pt x="632551" y="232012"/>
                  </a:cubicBezTo>
                </a:path>
              </a:pathLst>
            </a:custGeom>
            <a:solidFill>
              <a:srgbClr val="27282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lt1"/>
                </a:solidFill>
              </a:endParaRPr>
            </a:p>
          </p:txBody>
        </p:sp>
        <p:grpSp>
          <p:nvGrpSpPr>
            <p:cNvPr id="83" name="Group 82"/>
            <p:cNvGrpSpPr/>
            <p:nvPr/>
          </p:nvGrpSpPr>
          <p:grpSpPr>
            <a:xfrm>
              <a:off x="1968133" y="2135355"/>
              <a:ext cx="466725" cy="340326"/>
              <a:chOff x="3537954" y="1578841"/>
              <a:chExt cx="466725" cy="340326"/>
            </a:xfrm>
          </p:grpSpPr>
          <p:sp>
            <p:nvSpPr>
              <p:cNvPr id="91" name="Rounded Rectangle 90"/>
              <p:cNvSpPr/>
              <p:nvPr/>
            </p:nvSpPr>
            <p:spPr>
              <a:xfrm rot="255207">
                <a:off x="3537954" y="1578841"/>
                <a:ext cx="466725" cy="340326"/>
              </a:xfrm>
              <a:prstGeom prst="roundRect">
                <a:avLst>
                  <a:gd name="adj" fmla="val 30661"/>
                </a:avLst>
              </a:prstGeom>
              <a:solidFill>
                <a:srgbClr val="E0BCA6"/>
              </a:solidFill>
              <a:ln w="57150">
                <a:solidFill>
                  <a:srgbClr val="4B4C5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2" name="Rounded Rectangle 91"/>
              <p:cNvSpPr/>
              <p:nvPr/>
            </p:nvSpPr>
            <p:spPr>
              <a:xfrm rot="255207">
                <a:off x="3582855" y="1618460"/>
                <a:ext cx="379857" cy="251318"/>
              </a:xfrm>
              <a:prstGeom prst="roundRect">
                <a:avLst>
                  <a:gd name="adj" fmla="val 30661"/>
                </a:avLst>
              </a:prstGeom>
              <a:solidFill>
                <a:srgbClr val="E0BCA6"/>
              </a:solidFill>
              <a:ln w="57150">
                <a:solidFill>
                  <a:srgbClr val="4B4C5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3" name="Rounded Rectangle 92"/>
              <p:cNvSpPr/>
              <p:nvPr/>
            </p:nvSpPr>
            <p:spPr>
              <a:xfrm rot="198399">
                <a:off x="3578236" y="1635157"/>
                <a:ext cx="400232" cy="215055"/>
              </a:xfrm>
              <a:prstGeom prst="roundRect">
                <a:avLst>
                  <a:gd name="adj" fmla="val 50000"/>
                </a:avLst>
              </a:prstGeom>
              <a:solidFill>
                <a:srgbClr val="E0BCA6"/>
              </a:solidFill>
              <a:ln w="57150">
                <a:solidFill>
                  <a:srgbClr val="4B4C5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4" name="Freeform 93"/>
              <p:cNvSpPr/>
              <p:nvPr/>
            </p:nvSpPr>
            <p:spPr>
              <a:xfrm rot="21003671" flipH="1">
                <a:off x="3695653" y="1706763"/>
                <a:ext cx="160485" cy="71843"/>
              </a:xfrm>
              <a:custGeom>
                <a:avLst/>
                <a:gdLst>
                  <a:gd name="connsiteX0" fmla="*/ 0 w 396240"/>
                  <a:gd name="connsiteY0" fmla="*/ 190500 h 190500"/>
                  <a:gd name="connsiteX1" fmla="*/ 236220 w 396240"/>
                  <a:gd name="connsiteY1" fmla="*/ 129540 h 190500"/>
                  <a:gd name="connsiteX2" fmla="*/ 396240 w 396240"/>
                  <a:gd name="connsiteY2" fmla="*/ 0 h 1905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396240" h="190500">
                    <a:moveTo>
                      <a:pt x="0" y="190500"/>
                    </a:moveTo>
                    <a:cubicBezTo>
                      <a:pt x="85090" y="175895"/>
                      <a:pt x="170180" y="161290"/>
                      <a:pt x="236220" y="129540"/>
                    </a:cubicBezTo>
                    <a:cubicBezTo>
                      <a:pt x="302260" y="97790"/>
                      <a:pt x="349250" y="48895"/>
                      <a:pt x="396240" y="0"/>
                    </a:cubicBezTo>
                  </a:path>
                </a:pathLst>
              </a:custGeom>
              <a:ln w="19050">
                <a:solidFill>
                  <a:srgbClr val="9D4E4A"/>
                </a:solidFill>
              </a:ln>
            </p:spPr>
            <p:style>
              <a:lnRef idx="1">
                <a:schemeClr val="accent6"/>
              </a:lnRef>
              <a:fillRef idx="0">
                <a:schemeClr val="accent6"/>
              </a:fillRef>
              <a:effectRef idx="0">
                <a:schemeClr val="accent6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84" name="Freeform 83"/>
            <p:cNvSpPr/>
            <p:nvPr/>
          </p:nvSpPr>
          <p:spPr>
            <a:xfrm rot="8447597" flipH="1">
              <a:off x="1876514" y="1700084"/>
              <a:ext cx="160485" cy="53354"/>
            </a:xfrm>
            <a:custGeom>
              <a:avLst/>
              <a:gdLst>
                <a:gd name="connsiteX0" fmla="*/ 0 w 396240"/>
                <a:gd name="connsiteY0" fmla="*/ 190500 h 190500"/>
                <a:gd name="connsiteX1" fmla="*/ 236220 w 396240"/>
                <a:gd name="connsiteY1" fmla="*/ 129540 h 190500"/>
                <a:gd name="connsiteX2" fmla="*/ 396240 w 396240"/>
                <a:gd name="connsiteY2" fmla="*/ 0 h 1905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396240" h="190500">
                  <a:moveTo>
                    <a:pt x="0" y="190500"/>
                  </a:moveTo>
                  <a:cubicBezTo>
                    <a:pt x="85090" y="175895"/>
                    <a:pt x="170180" y="161290"/>
                    <a:pt x="236220" y="129540"/>
                  </a:cubicBezTo>
                  <a:cubicBezTo>
                    <a:pt x="302260" y="97790"/>
                    <a:pt x="349250" y="48895"/>
                    <a:pt x="396240" y="0"/>
                  </a:cubicBezTo>
                </a:path>
              </a:pathLst>
            </a:custGeom>
            <a:ln w="19050">
              <a:solidFill>
                <a:srgbClr val="4D4D4D"/>
              </a:solidFill>
            </a:ln>
          </p:spPr>
          <p:style>
            <a:lnRef idx="1">
              <a:schemeClr val="accent6"/>
            </a:lnRef>
            <a:fillRef idx="0">
              <a:schemeClr val="accent6"/>
            </a:fillRef>
            <a:effectRef idx="0">
              <a:schemeClr val="accent6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5" name="Freeform 84"/>
            <p:cNvSpPr/>
            <p:nvPr/>
          </p:nvSpPr>
          <p:spPr>
            <a:xfrm rot="8447597" flipH="1">
              <a:off x="2242405" y="1642209"/>
              <a:ext cx="160485" cy="53354"/>
            </a:xfrm>
            <a:custGeom>
              <a:avLst/>
              <a:gdLst>
                <a:gd name="connsiteX0" fmla="*/ 0 w 396240"/>
                <a:gd name="connsiteY0" fmla="*/ 190500 h 190500"/>
                <a:gd name="connsiteX1" fmla="*/ 236220 w 396240"/>
                <a:gd name="connsiteY1" fmla="*/ 129540 h 190500"/>
                <a:gd name="connsiteX2" fmla="*/ 396240 w 396240"/>
                <a:gd name="connsiteY2" fmla="*/ 0 h 1905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396240" h="190500">
                  <a:moveTo>
                    <a:pt x="0" y="190500"/>
                  </a:moveTo>
                  <a:cubicBezTo>
                    <a:pt x="85090" y="175895"/>
                    <a:pt x="170180" y="161290"/>
                    <a:pt x="236220" y="129540"/>
                  </a:cubicBezTo>
                  <a:cubicBezTo>
                    <a:pt x="302260" y="97790"/>
                    <a:pt x="349250" y="48895"/>
                    <a:pt x="396240" y="0"/>
                  </a:cubicBezTo>
                </a:path>
              </a:pathLst>
            </a:custGeom>
            <a:ln w="19050">
              <a:solidFill>
                <a:srgbClr val="4D4D4D"/>
              </a:solidFill>
            </a:ln>
          </p:spPr>
          <p:style>
            <a:lnRef idx="1">
              <a:schemeClr val="accent6"/>
            </a:lnRef>
            <a:fillRef idx="0">
              <a:schemeClr val="accent6"/>
            </a:fillRef>
            <a:effectRef idx="0">
              <a:schemeClr val="accent6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6" name="Oval 30"/>
            <p:cNvSpPr/>
            <p:nvPr/>
          </p:nvSpPr>
          <p:spPr>
            <a:xfrm rot="5600433">
              <a:off x="1269317" y="1338794"/>
              <a:ext cx="631663" cy="493551"/>
            </a:xfrm>
            <a:custGeom>
              <a:avLst/>
              <a:gdLst>
                <a:gd name="connsiteX0" fmla="*/ 0 w 981531"/>
                <a:gd name="connsiteY0" fmla="*/ 320477 h 640953"/>
                <a:gd name="connsiteX1" fmla="*/ 490766 w 981531"/>
                <a:gd name="connsiteY1" fmla="*/ 0 h 640953"/>
                <a:gd name="connsiteX2" fmla="*/ 981532 w 981531"/>
                <a:gd name="connsiteY2" fmla="*/ 320477 h 640953"/>
                <a:gd name="connsiteX3" fmla="*/ 490766 w 981531"/>
                <a:gd name="connsiteY3" fmla="*/ 640954 h 640953"/>
                <a:gd name="connsiteX4" fmla="*/ 0 w 981531"/>
                <a:gd name="connsiteY4" fmla="*/ 320477 h 640953"/>
                <a:gd name="connsiteX0" fmla="*/ 0 w 986295"/>
                <a:gd name="connsiteY0" fmla="*/ 321672 h 644813"/>
                <a:gd name="connsiteX1" fmla="*/ 490766 w 986295"/>
                <a:gd name="connsiteY1" fmla="*/ 1195 h 644813"/>
                <a:gd name="connsiteX2" fmla="*/ 986295 w 986295"/>
                <a:gd name="connsiteY2" fmla="*/ 421685 h 644813"/>
                <a:gd name="connsiteX3" fmla="*/ 490766 w 986295"/>
                <a:gd name="connsiteY3" fmla="*/ 642149 h 644813"/>
                <a:gd name="connsiteX4" fmla="*/ 0 w 986295"/>
                <a:gd name="connsiteY4" fmla="*/ 321672 h 644813"/>
                <a:gd name="connsiteX0" fmla="*/ 0 w 986295"/>
                <a:gd name="connsiteY0" fmla="*/ 321672 h 643587"/>
                <a:gd name="connsiteX1" fmla="*/ 490766 w 986295"/>
                <a:gd name="connsiteY1" fmla="*/ 1195 h 643587"/>
                <a:gd name="connsiteX2" fmla="*/ 986295 w 986295"/>
                <a:gd name="connsiteY2" fmla="*/ 421685 h 643587"/>
                <a:gd name="connsiteX3" fmla="*/ 490766 w 986295"/>
                <a:gd name="connsiteY3" fmla="*/ 642149 h 643587"/>
                <a:gd name="connsiteX4" fmla="*/ 0 w 986295"/>
                <a:gd name="connsiteY4" fmla="*/ 321672 h 6435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86295" h="643587">
                  <a:moveTo>
                    <a:pt x="0" y="321672"/>
                  </a:moveTo>
                  <a:cubicBezTo>
                    <a:pt x="0" y="144677"/>
                    <a:pt x="326384" y="-15474"/>
                    <a:pt x="490766" y="1195"/>
                  </a:cubicBezTo>
                  <a:cubicBezTo>
                    <a:pt x="655149" y="17864"/>
                    <a:pt x="986295" y="244690"/>
                    <a:pt x="986295" y="421685"/>
                  </a:cubicBezTo>
                  <a:cubicBezTo>
                    <a:pt x="829133" y="527242"/>
                    <a:pt x="655149" y="658818"/>
                    <a:pt x="490766" y="642149"/>
                  </a:cubicBezTo>
                  <a:cubicBezTo>
                    <a:pt x="326384" y="625480"/>
                    <a:pt x="0" y="498667"/>
                    <a:pt x="0" y="321672"/>
                  </a:cubicBezTo>
                  <a:close/>
                </a:path>
              </a:pathLst>
            </a:custGeom>
            <a:solidFill>
              <a:srgbClr val="4D4D4D"/>
            </a:solidFill>
            <a:ln>
              <a:solidFill>
                <a:srgbClr val="4D4D4D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7" name="Chord 86"/>
            <p:cNvSpPr/>
            <p:nvPr/>
          </p:nvSpPr>
          <p:spPr>
            <a:xfrm rot="11323920" flipH="1" flipV="1">
              <a:off x="1505285" y="1793996"/>
              <a:ext cx="224464" cy="344306"/>
            </a:xfrm>
            <a:prstGeom prst="chord">
              <a:avLst/>
            </a:prstGeom>
            <a:solidFill>
              <a:srgbClr val="E0BCA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8" name="Oval 30"/>
            <p:cNvSpPr/>
            <p:nvPr/>
          </p:nvSpPr>
          <p:spPr>
            <a:xfrm>
              <a:off x="1768136" y="911905"/>
              <a:ext cx="972730" cy="726263"/>
            </a:xfrm>
            <a:custGeom>
              <a:avLst/>
              <a:gdLst>
                <a:gd name="connsiteX0" fmla="*/ 0 w 981531"/>
                <a:gd name="connsiteY0" fmla="*/ 320477 h 640953"/>
                <a:gd name="connsiteX1" fmla="*/ 490766 w 981531"/>
                <a:gd name="connsiteY1" fmla="*/ 0 h 640953"/>
                <a:gd name="connsiteX2" fmla="*/ 981532 w 981531"/>
                <a:gd name="connsiteY2" fmla="*/ 320477 h 640953"/>
                <a:gd name="connsiteX3" fmla="*/ 490766 w 981531"/>
                <a:gd name="connsiteY3" fmla="*/ 640954 h 640953"/>
                <a:gd name="connsiteX4" fmla="*/ 0 w 981531"/>
                <a:gd name="connsiteY4" fmla="*/ 320477 h 640953"/>
                <a:gd name="connsiteX0" fmla="*/ 0 w 986295"/>
                <a:gd name="connsiteY0" fmla="*/ 321672 h 644813"/>
                <a:gd name="connsiteX1" fmla="*/ 490766 w 986295"/>
                <a:gd name="connsiteY1" fmla="*/ 1195 h 644813"/>
                <a:gd name="connsiteX2" fmla="*/ 986295 w 986295"/>
                <a:gd name="connsiteY2" fmla="*/ 421685 h 644813"/>
                <a:gd name="connsiteX3" fmla="*/ 490766 w 986295"/>
                <a:gd name="connsiteY3" fmla="*/ 642149 h 644813"/>
                <a:gd name="connsiteX4" fmla="*/ 0 w 986295"/>
                <a:gd name="connsiteY4" fmla="*/ 321672 h 644813"/>
                <a:gd name="connsiteX0" fmla="*/ 0 w 986295"/>
                <a:gd name="connsiteY0" fmla="*/ 321672 h 643587"/>
                <a:gd name="connsiteX1" fmla="*/ 490766 w 986295"/>
                <a:gd name="connsiteY1" fmla="*/ 1195 h 643587"/>
                <a:gd name="connsiteX2" fmla="*/ 986295 w 986295"/>
                <a:gd name="connsiteY2" fmla="*/ 421685 h 643587"/>
                <a:gd name="connsiteX3" fmla="*/ 490766 w 986295"/>
                <a:gd name="connsiteY3" fmla="*/ 642149 h 643587"/>
                <a:gd name="connsiteX4" fmla="*/ 0 w 986295"/>
                <a:gd name="connsiteY4" fmla="*/ 321672 h 643587"/>
                <a:gd name="connsiteX0" fmla="*/ 0 w 1059947"/>
                <a:gd name="connsiteY0" fmla="*/ 584289 h 690530"/>
                <a:gd name="connsiteX1" fmla="*/ 564418 w 1059947"/>
                <a:gd name="connsiteY1" fmla="*/ 1874 h 690530"/>
                <a:gd name="connsiteX2" fmla="*/ 1059947 w 1059947"/>
                <a:gd name="connsiteY2" fmla="*/ 422364 h 690530"/>
                <a:gd name="connsiteX3" fmla="*/ 564418 w 1059947"/>
                <a:gd name="connsiteY3" fmla="*/ 642828 h 690530"/>
                <a:gd name="connsiteX4" fmla="*/ 0 w 1059947"/>
                <a:gd name="connsiteY4" fmla="*/ 584289 h 690530"/>
                <a:gd name="connsiteX0" fmla="*/ 14574 w 1074521"/>
                <a:gd name="connsiteY0" fmla="*/ 584289 h 726263"/>
                <a:gd name="connsiteX1" fmla="*/ 578992 w 1074521"/>
                <a:gd name="connsiteY1" fmla="*/ 1874 h 726263"/>
                <a:gd name="connsiteX2" fmla="*/ 1074521 w 1074521"/>
                <a:gd name="connsiteY2" fmla="*/ 422364 h 726263"/>
                <a:gd name="connsiteX3" fmla="*/ 578992 w 1074521"/>
                <a:gd name="connsiteY3" fmla="*/ 642828 h 726263"/>
                <a:gd name="connsiteX4" fmla="*/ 14574 w 1074521"/>
                <a:gd name="connsiteY4" fmla="*/ 584289 h 7262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74521" h="726263">
                  <a:moveTo>
                    <a:pt x="14574" y="584289"/>
                  </a:moveTo>
                  <a:cubicBezTo>
                    <a:pt x="-90643" y="321569"/>
                    <a:pt x="402334" y="28862"/>
                    <a:pt x="578992" y="1874"/>
                  </a:cubicBezTo>
                  <a:cubicBezTo>
                    <a:pt x="755650" y="-25114"/>
                    <a:pt x="1074521" y="245369"/>
                    <a:pt x="1074521" y="422364"/>
                  </a:cubicBezTo>
                  <a:cubicBezTo>
                    <a:pt x="917359" y="527921"/>
                    <a:pt x="755650" y="615840"/>
                    <a:pt x="578992" y="642828"/>
                  </a:cubicBezTo>
                  <a:cubicBezTo>
                    <a:pt x="402334" y="669816"/>
                    <a:pt x="119791" y="847009"/>
                    <a:pt x="14574" y="584289"/>
                  </a:cubicBezTo>
                  <a:close/>
                </a:path>
              </a:pathLst>
            </a:custGeom>
            <a:solidFill>
              <a:srgbClr val="4D4D4D"/>
            </a:solidFill>
            <a:ln>
              <a:solidFill>
                <a:srgbClr val="4D4D4D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9" name="Rectangle 45"/>
            <p:cNvSpPr/>
            <p:nvPr/>
          </p:nvSpPr>
          <p:spPr>
            <a:xfrm rot="21421070" flipH="1">
              <a:off x="2012478" y="4394420"/>
              <a:ext cx="184413" cy="1213629"/>
            </a:xfrm>
            <a:custGeom>
              <a:avLst/>
              <a:gdLst>
                <a:gd name="connsiteX0" fmla="*/ 0 w 497823"/>
                <a:gd name="connsiteY0" fmla="*/ 0 h 1211807"/>
                <a:gd name="connsiteX1" fmla="*/ 497823 w 497823"/>
                <a:gd name="connsiteY1" fmla="*/ 0 h 1211807"/>
                <a:gd name="connsiteX2" fmla="*/ 497823 w 497823"/>
                <a:gd name="connsiteY2" fmla="*/ 1211807 h 1211807"/>
                <a:gd name="connsiteX3" fmla="*/ 0 w 497823"/>
                <a:gd name="connsiteY3" fmla="*/ 1211807 h 1211807"/>
                <a:gd name="connsiteX4" fmla="*/ 0 w 497823"/>
                <a:gd name="connsiteY4" fmla="*/ 0 h 1211807"/>
                <a:gd name="connsiteX0" fmla="*/ 27093 w 524916"/>
                <a:gd name="connsiteY0" fmla="*/ 0 h 1211807"/>
                <a:gd name="connsiteX1" fmla="*/ 524916 w 524916"/>
                <a:gd name="connsiteY1" fmla="*/ 0 h 1211807"/>
                <a:gd name="connsiteX2" fmla="*/ 524916 w 524916"/>
                <a:gd name="connsiteY2" fmla="*/ 1211807 h 1211807"/>
                <a:gd name="connsiteX3" fmla="*/ 27093 w 524916"/>
                <a:gd name="connsiteY3" fmla="*/ 1211807 h 1211807"/>
                <a:gd name="connsiteX4" fmla="*/ 27093 w 524916"/>
                <a:gd name="connsiteY4" fmla="*/ 0 h 1211807"/>
                <a:gd name="connsiteX0" fmla="*/ 37629 w 535452"/>
                <a:gd name="connsiteY0" fmla="*/ 0 h 1211807"/>
                <a:gd name="connsiteX1" fmla="*/ 535452 w 535452"/>
                <a:gd name="connsiteY1" fmla="*/ 0 h 1211807"/>
                <a:gd name="connsiteX2" fmla="*/ 535452 w 535452"/>
                <a:gd name="connsiteY2" fmla="*/ 1211807 h 1211807"/>
                <a:gd name="connsiteX3" fmla="*/ 37629 w 535452"/>
                <a:gd name="connsiteY3" fmla="*/ 1211807 h 1211807"/>
                <a:gd name="connsiteX4" fmla="*/ 37629 w 535452"/>
                <a:gd name="connsiteY4" fmla="*/ 0 h 1211807"/>
                <a:gd name="connsiteX0" fmla="*/ 37629 w 535452"/>
                <a:gd name="connsiteY0" fmla="*/ 0 h 1211807"/>
                <a:gd name="connsiteX1" fmla="*/ 535452 w 535452"/>
                <a:gd name="connsiteY1" fmla="*/ 0 h 1211807"/>
                <a:gd name="connsiteX2" fmla="*/ 535452 w 535452"/>
                <a:gd name="connsiteY2" fmla="*/ 1211807 h 1211807"/>
                <a:gd name="connsiteX3" fmla="*/ 37629 w 535452"/>
                <a:gd name="connsiteY3" fmla="*/ 1211807 h 1211807"/>
                <a:gd name="connsiteX4" fmla="*/ 37629 w 535452"/>
                <a:gd name="connsiteY4" fmla="*/ 0 h 1211807"/>
                <a:gd name="connsiteX0" fmla="*/ 37629 w 535452"/>
                <a:gd name="connsiteY0" fmla="*/ 0 h 1211807"/>
                <a:gd name="connsiteX1" fmla="*/ 535452 w 535452"/>
                <a:gd name="connsiteY1" fmla="*/ 0 h 1211807"/>
                <a:gd name="connsiteX2" fmla="*/ 535452 w 535452"/>
                <a:gd name="connsiteY2" fmla="*/ 1211807 h 1211807"/>
                <a:gd name="connsiteX3" fmla="*/ 37629 w 535452"/>
                <a:gd name="connsiteY3" fmla="*/ 1211807 h 1211807"/>
                <a:gd name="connsiteX4" fmla="*/ 37629 w 535452"/>
                <a:gd name="connsiteY4" fmla="*/ 0 h 1211807"/>
                <a:gd name="connsiteX0" fmla="*/ 37629 w 550356"/>
                <a:gd name="connsiteY0" fmla="*/ 0 h 1270977"/>
                <a:gd name="connsiteX1" fmla="*/ 535452 w 550356"/>
                <a:gd name="connsiteY1" fmla="*/ 0 h 1270977"/>
                <a:gd name="connsiteX2" fmla="*/ 550356 w 550356"/>
                <a:gd name="connsiteY2" fmla="*/ 1270977 h 1270977"/>
                <a:gd name="connsiteX3" fmla="*/ 37629 w 550356"/>
                <a:gd name="connsiteY3" fmla="*/ 1211807 h 1270977"/>
                <a:gd name="connsiteX4" fmla="*/ 37629 w 550356"/>
                <a:gd name="connsiteY4" fmla="*/ 0 h 1270977"/>
                <a:gd name="connsiteX0" fmla="*/ 45549 w 558276"/>
                <a:gd name="connsiteY0" fmla="*/ 0 h 1270977"/>
                <a:gd name="connsiteX1" fmla="*/ 543372 w 558276"/>
                <a:gd name="connsiteY1" fmla="*/ 0 h 1270977"/>
                <a:gd name="connsiteX2" fmla="*/ 558276 w 558276"/>
                <a:gd name="connsiteY2" fmla="*/ 1270977 h 1270977"/>
                <a:gd name="connsiteX3" fmla="*/ 28946 w 558276"/>
                <a:gd name="connsiteY3" fmla="*/ 1185510 h 1270977"/>
                <a:gd name="connsiteX4" fmla="*/ 45549 w 558276"/>
                <a:gd name="connsiteY4" fmla="*/ 0 h 1270977"/>
                <a:gd name="connsiteX0" fmla="*/ 73620 w 586347"/>
                <a:gd name="connsiteY0" fmla="*/ 0 h 1270977"/>
                <a:gd name="connsiteX1" fmla="*/ 571443 w 586347"/>
                <a:gd name="connsiteY1" fmla="*/ 0 h 1270977"/>
                <a:gd name="connsiteX2" fmla="*/ 586347 w 586347"/>
                <a:gd name="connsiteY2" fmla="*/ 1270977 h 1270977"/>
                <a:gd name="connsiteX3" fmla="*/ 57017 w 586347"/>
                <a:gd name="connsiteY3" fmla="*/ 1185510 h 1270977"/>
                <a:gd name="connsiteX4" fmla="*/ 73620 w 586347"/>
                <a:gd name="connsiteY4" fmla="*/ 0 h 1270977"/>
                <a:gd name="connsiteX0" fmla="*/ 91538 w 604265"/>
                <a:gd name="connsiteY0" fmla="*/ 0 h 1270977"/>
                <a:gd name="connsiteX1" fmla="*/ 589361 w 604265"/>
                <a:gd name="connsiteY1" fmla="*/ 0 h 1270977"/>
                <a:gd name="connsiteX2" fmla="*/ 604265 w 604265"/>
                <a:gd name="connsiteY2" fmla="*/ 1270977 h 1270977"/>
                <a:gd name="connsiteX3" fmla="*/ 74935 w 604265"/>
                <a:gd name="connsiteY3" fmla="*/ 1185510 h 1270977"/>
                <a:gd name="connsiteX4" fmla="*/ 91538 w 604265"/>
                <a:gd name="connsiteY4" fmla="*/ 0 h 1270977"/>
                <a:gd name="connsiteX0" fmla="*/ 91538 w 700656"/>
                <a:gd name="connsiteY0" fmla="*/ 0 h 1249854"/>
                <a:gd name="connsiteX1" fmla="*/ 589361 w 700656"/>
                <a:gd name="connsiteY1" fmla="*/ 0 h 1249854"/>
                <a:gd name="connsiteX2" fmla="*/ 700657 w 700656"/>
                <a:gd name="connsiteY2" fmla="*/ 1249854 h 1249854"/>
                <a:gd name="connsiteX3" fmla="*/ 74935 w 700656"/>
                <a:gd name="connsiteY3" fmla="*/ 1185510 h 1249854"/>
                <a:gd name="connsiteX4" fmla="*/ 91538 w 700656"/>
                <a:gd name="connsiteY4" fmla="*/ 0 h 1249854"/>
                <a:gd name="connsiteX0" fmla="*/ 36219 w 645337"/>
                <a:gd name="connsiteY0" fmla="*/ 0 h 1249854"/>
                <a:gd name="connsiteX1" fmla="*/ 534042 w 645337"/>
                <a:gd name="connsiteY1" fmla="*/ 0 h 1249854"/>
                <a:gd name="connsiteX2" fmla="*/ 645338 w 645337"/>
                <a:gd name="connsiteY2" fmla="*/ 1249854 h 1249854"/>
                <a:gd name="connsiteX3" fmla="*/ 217602 w 645337"/>
                <a:gd name="connsiteY3" fmla="*/ 1172652 h 1249854"/>
                <a:gd name="connsiteX4" fmla="*/ 36219 w 645337"/>
                <a:gd name="connsiteY4" fmla="*/ 0 h 12498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45337" h="1249854">
                  <a:moveTo>
                    <a:pt x="36219" y="0"/>
                  </a:moveTo>
                  <a:lnTo>
                    <a:pt x="534042" y="0"/>
                  </a:lnTo>
                  <a:cubicBezTo>
                    <a:pt x="473082" y="403936"/>
                    <a:pt x="591998" y="868778"/>
                    <a:pt x="645338" y="1249854"/>
                  </a:cubicBezTo>
                  <a:cubicBezTo>
                    <a:pt x="468895" y="1221365"/>
                    <a:pt x="394045" y="1201141"/>
                    <a:pt x="217602" y="1172652"/>
                  </a:cubicBezTo>
                  <a:cubicBezTo>
                    <a:pt x="112749" y="781861"/>
                    <a:pt x="-80372" y="403936"/>
                    <a:pt x="36219" y="0"/>
                  </a:cubicBezTo>
                  <a:close/>
                </a:path>
              </a:pathLst>
            </a:custGeom>
            <a:solidFill>
              <a:srgbClr val="4644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0" name="Arc 48"/>
            <p:cNvSpPr/>
            <p:nvPr/>
          </p:nvSpPr>
          <p:spPr>
            <a:xfrm>
              <a:off x="2012146" y="5318011"/>
              <a:ext cx="630755" cy="321692"/>
            </a:xfrm>
            <a:custGeom>
              <a:avLst/>
              <a:gdLst>
                <a:gd name="connsiteX0" fmla="*/ 0 w 632458"/>
                <a:gd name="connsiteY0" fmla="*/ 316229 h 632458"/>
                <a:gd name="connsiteX1" fmla="*/ 316229 w 632458"/>
                <a:gd name="connsiteY1" fmla="*/ 0 h 632458"/>
                <a:gd name="connsiteX2" fmla="*/ 632458 w 632458"/>
                <a:gd name="connsiteY2" fmla="*/ 316229 h 632458"/>
                <a:gd name="connsiteX3" fmla="*/ 316229 w 632458"/>
                <a:gd name="connsiteY3" fmla="*/ 316229 h 632458"/>
                <a:gd name="connsiteX4" fmla="*/ 0 w 632458"/>
                <a:gd name="connsiteY4" fmla="*/ 316229 h 632458"/>
                <a:gd name="connsiteX0" fmla="*/ 0 w 632458"/>
                <a:gd name="connsiteY0" fmla="*/ 316229 h 632458"/>
                <a:gd name="connsiteX1" fmla="*/ 316229 w 632458"/>
                <a:gd name="connsiteY1" fmla="*/ 0 h 632458"/>
                <a:gd name="connsiteX2" fmla="*/ 632458 w 632458"/>
                <a:gd name="connsiteY2" fmla="*/ 316229 h 632458"/>
                <a:gd name="connsiteX0" fmla="*/ 3 w 632461"/>
                <a:gd name="connsiteY0" fmla="*/ 316229 h 316229"/>
                <a:gd name="connsiteX1" fmla="*/ 316232 w 632461"/>
                <a:gd name="connsiteY1" fmla="*/ 0 h 316229"/>
                <a:gd name="connsiteX2" fmla="*/ 632461 w 632461"/>
                <a:gd name="connsiteY2" fmla="*/ 316229 h 316229"/>
                <a:gd name="connsiteX3" fmla="*/ 316232 w 632461"/>
                <a:gd name="connsiteY3" fmla="*/ 316229 h 316229"/>
                <a:gd name="connsiteX4" fmla="*/ 3 w 632461"/>
                <a:gd name="connsiteY4" fmla="*/ 316229 h 316229"/>
                <a:gd name="connsiteX0" fmla="*/ 3 w 632461"/>
                <a:gd name="connsiteY0" fmla="*/ 316229 h 316229"/>
                <a:gd name="connsiteX1" fmla="*/ 171452 w 632461"/>
                <a:gd name="connsiteY1" fmla="*/ 22860 h 316229"/>
                <a:gd name="connsiteX2" fmla="*/ 632461 w 632461"/>
                <a:gd name="connsiteY2" fmla="*/ 316229 h 316229"/>
                <a:gd name="connsiteX0" fmla="*/ 6306 w 638764"/>
                <a:gd name="connsiteY0" fmla="*/ 316229 h 316229"/>
                <a:gd name="connsiteX1" fmla="*/ 322535 w 638764"/>
                <a:gd name="connsiteY1" fmla="*/ 0 h 316229"/>
                <a:gd name="connsiteX2" fmla="*/ 638764 w 638764"/>
                <a:gd name="connsiteY2" fmla="*/ 316229 h 316229"/>
                <a:gd name="connsiteX3" fmla="*/ 322535 w 638764"/>
                <a:gd name="connsiteY3" fmla="*/ 316229 h 316229"/>
                <a:gd name="connsiteX4" fmla="*/ 6306 w 638764"/>
                <a:gd name="connsiteY4" fmla="*/ 316229 h 316229"/>
                <a:gd name="connsiteX0" fmla="*/ 6306 w 638764"/>
                <a:gd name="connsiteY0" fmla="*/ 316229 h 316229"/>
                <a:gd name="connsiteX1" fmla="*/ 132035 w 638764"/>
                <a:gd name="connsiteY1" fmla="*/ 38100 h 316229"/>
                <a:gd name="connsiteX2" fmla="*/ 638764 w 638764"/>
                <a:gd name="connsiteY2" fmla="*/ 316229 h 316229"/>
                <a:gd name="connsiteX0" fmla="*/ 6306 w 638764"/>
                <a:gd name="connsiteY0" fmla="*/ 316229 h 316229"/>
                <a:gd name="connsiteX1" fmla="*/ 322535 w 638764"/>
                <a:gd name="connsiteY1" fmla="*/ 0 h 316229"/>
                <a:gd name="connsiteX2" fmla="*/ 638764 w 638764"/>
                <a:gd name="connsiteY2" fmla="*/ 316229 h 316229"/>
                <a:gd name="connsiteX3" fmla="*/ 322535 w 638764"/>
                <a:gd name="connsiteY3" fmla="*/ 316229 h 316229"/>
                <a:gd name="connsiteX4" fmla="*/ 6306 w 638764"/>
                <a:gd name="connsiteY4" fmla="*/ 316229 h 316229"/>
                <a:gd name="connsiteX0" fmla="*/ 6306 w 638764"/>
                <a:gd name="connsiteY0" fmla="*/ 316229 h 316229"/>
                <a:gd name="connsiteX1" fmla="*/ 132035 w 638764"/>
                <a:gd name="connsiteY1" fmla="*/ 38100 h 316229"/>
                <a:gd name="connsiteX2" fmla="*/ 632551 w 638764"/>
                <a:gd name="connsiteY2" fmla="*/ 270112 h 316229"/>
                <a:gd name="connsiteX0" fmla="*/ 6306 w 644977"/>
                <a:gd name="connsiteY0" fmla="*/ 316346 h 316346"/>
                <a:gd name="connsiteX1" fmla="*/ 322535 w 644977"/>
                <a:gd name="connsiteY1" fmla="*/ 117 h 316346"/>
                <a:gd name="connsiteX2" fmla="*/ 644977 w 644977"/>
                <a:gd name="connsiteY2" fmla="*/ 289994 h 316346"/>
                <a:gd name="connsiteX3" fmla="*/ 322535 w 644977"/>
                <a:gd name="connsiteY3" fmla="*/ 316346 h 316346"/>
                <a:gd name="connsiteX4" fmla="*/ 6306 w 644977"/>
                <a:gd name="connsiteY4" fmla="*/ 316346 h 316346"/>
                <a:gd name="connsiteX0" fmla="*/ 6306 w 644977"/>
                <a:gd name="connsiteY0" fmla="*/ 316346 h 316346"/>
                <a:gd name="connsiteX1" fmla="*/ 132035 w 644977"/>
                <a:gd name="connsiteY1" fmla="*/ 38217 h 316346"/>
                <a:gd name="connsiteX2" fmla="*/ 632551 w 644977"/>
                <a:gd name="connsiteY2" fmla="*/ 270229 h 316346"/>
                <a:gd name="connsiteX0" fmla="*/ 6306 w 644977"/>
                <a:gd name="connsiteY0" fmla="*/ 278129 h 278129"/>
                <a:gd name="connsiteX1" fmla="*/ 409137 w 644977"/>
                <a:gd name="connsiteY1" fmla="*/ 54133 h 278129"/>
                <a:gd name="connsiteX2" fmla="*/ 644977 w 644977"/>
                <a:gd name="connsiteY2" fmla="*/ 251777 h 278129"/>
                <a:gd name="connsiteX3" fmla="*/ 322535 w 644977"/>
                <a:gd name="connsiteY3" fmla="*/ 278129 h 278129"/>
                <a:gd name="connsiteX4" fmla="*/ 6306 w 644977"/>
                <a:gd name="connsiteY4" fmla="*/ 278129 h 278129"/>
                <a:gd name="connsiteX0" fmla="*/ 6306 w 644977"/>
                <a:gd name="connsiteY0" fmla="*/ 278129 h 278129"/>
                <a:gd name="connsiteX1" fmla="*/ 132035 w 644977"/>
                <a:gd name="connsiteY1" fmla="*/ 0 h 278129"/>
                <a:gd name="connsiteX2" fmla="*/ 632551 w 644977"/>
                <a:gd name="connsiteY2" fmla="*/ 232012 h 27812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644977" h="278129" stroke="0" extrusionOk="0">
                  <a:moveTo>
                    <a:pt x="6306" y="278129"/>
                  </a:moveTo>
                  <a:cubicBezTo>
                    <a:pt x="6306" y="103481"/>
                    <a:pt x="302692" y="58525"/>
                    <a:pt x="409137" y="54133"/>
                  </a:cubicBezTo>
                  <a:cubicBezTo>
                    <a:pt x="515582" y="49741"/>
                    <a:pt x="644977" y="77129"/>
                    <a:pt x="644977" y="251777"/>
                  </a:cubicBezTo>
                  <a:lnTo>
                    <a:pt x="322535" y="278129"/>
                  </a:lnTo>
                  <a:lnTo>
                    <a:pt x="6306" y="278129"/>
                  </a:lnTo>
                  <a:close/>
                </a:path>
                <a:path w="644977" h="278129" fill="none">
                  <a:moveTo>
                    <a:pt x="6306" y="278129"/>
                  </a:moveTo>
                  <a:cubicBezTo>
                    <a:pt x="6306" y="103481"/>
                    <a:pt x="-42613" y="0"/>
                    <a:pt x="132035" y="0"/>
                  </a:cubicBezTo>
                  <a:cubicBezTo>
                    <a:pt x="306683" y="0"/>
                    <a:pt x="632551" y="57364"/>
                    <a:pt x="632551" y="232012"/>
                  </a:cubicBezTo>
                </a:path>
              </a:pathLst>
            </a:custGeom>
            <a:solidFill>
              <a:srgbClr val="27282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lt1"/>
                </a:solidFill>
              </a:endParaRPr>
            </a:p>
          </p:txBody>
        </p:sp>
      </p:grpSp>
      <p:sp>
        <p:nvSpPr>
          <p:cNvPr id="97" name="TextBox 96"/>
          <p:cNvSpPr txBox="1"/>
          <p:nvPr/>
        </p:nvSpPr>
        <p:spPr>
          <a:xfrm>
            <a:off x="3314700" y="2192180"/>
            <a:ext cx="25146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 smtClean="0">
                <a:solidFill>
                  <a:schemeClr val="bg1"/>
                </a:solidFill>
                <a:latin typeface="Agency FB" panose="020B0503020202020204" pitchFamily="34" charset="0"/>
              </a:rPr>
              <a:t>CORPORATE</a:t>
            </a:r>
          </a:p>
          <a:p>
            <a:pPr algn="ctr"/>
            <a:r>
              <a:rPr lang="en-US" sz="4800" dirty="0" smtClean="0">
                <a:solidFill>
                  <a:schemeClr val="bg1"/>
                </a:solidFill>
                <a:latin typeface="Agency FB" panose="020B0503020202020204" pitchFamily="34" charset="0"/>
              </a:rPr>
              <a:t>EMPLOYEE</a:t>
            </a:r>
            <a:endParaRPr lang="en-US" sz="4800" dirty="0">
              <a:solidFill>
                <a:schemeClr val="bg1"/>
              </a:solidFill>
              <a:latin typeface="Agency FB" panose="020B05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926011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112</TotalTime>
  <Words>4</Words>
  <Application>Microsoft Office PowerPoint</Application>
  <PresentationFormat>On-screen Show (4:3)</PresentationFormat>
  <Paragraphs>4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Agency FB</vt:lpstr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Company>Amdocs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Neha Tandon</dc:creator>
  <cp:lastModifiedBy>Neha Tandon</cp:lastModifiedBy>
  <cp:revision>63</cp:revision>
  <dcterms:created xsi:type="dcterms:W3CDTF">2016-08-04T04:28:15Z</dcterms:created>
  <dcterms:modified xsi:type="dcterms:W3CDTF">2016-08-24T10:44:28Z</dcterms:modified>
</cp:coreProperties>
</file>